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/>
          <p:cNvCxnSpPr/>
          <p:nvPr userDrawn="1"/>
        </p:nvCxnSpPr>
        <p:spPr>
          <a:xfrm>
            <a:off x="4970" y="3415552"/>
            <a:ext cx="9144000" cy="0"/>
          </a:xfrm>
          <a:prstGeom prst="line">
            <a:avLst/>
          </a:prstGeom>
          <a:ln w="444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1828801"/>
            <a:ext cx="8130989" cy="1452282"/>
          </a:xfrm>
        </p:spPr>
        <p:txBody>
          <a:bodyPr anchor="ctr">
            <a:noAutofit/>
          </a:bodyPr>
          <a:lstStyle>
            <a:lvl1pPr algn="l">
              <a:defRPr sz="5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957" y="4056594"/>
            <a:ext cx="8122631" cy="1096899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4941" y="6265478"/>
            <a:ext cx="1192018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9" y="6270010"/>
            <a:ext cx="497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34249" y="6265478"/>
            <a:ext cx="60633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1649507"/>
          </a:xfrm>
          <a:prstGeom prst="rect">
            <a:avLst/>
          </a:prstGeom>
        </p:spPr>
      </p:pic>
      <p:sp>
        <p:nvSpPr>
          <p:cNvPr id="9" name="正方形/長方形 8"/>
          <p:cNvSpPr/>
          <p:nvPr userDrawn="1"/>
        </p:nvSpPr>
        <p:spPr>
          <a:xfrm>
            <a:off x="0" y="-1"/>
            <a:ext cx="493059" cy="164950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0" y="1624605"/>
            <a:ext cx="493059" cy="180887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0" y="3433482"/>
            <a:ext cx="493059" cy="34245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410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0"/>
            <a:ext cx="6347714" cy="24892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70010"/>
            <a:ext cx="525792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643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515034"/>
            <a:ext cx="6237469" cy="2117165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8" y="6257768"/>
            <a:ext cx="525792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143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698952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2922" y="6270010"/>
            <a:ext cx="525792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131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7" y="1506070"/>
            <a:ext cx="6347716" cy="2126129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7" y="6270010"/>
            <a:ext cx="525792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503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1443318"/>
            <a:ext cx="6341465" cy="2188882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7" y="6270010"/>
            <a:ext cx="525792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07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217170" y="1317811"/>
            <a:ext cx="8926830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672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1998" y="674370"/>
            <a:ext cx="978812" cy="518668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74370"/>
            <a:ext cx="6714566" cy="518668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3966" y="6270010"/>
            <a:ext cx="525792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61278" y="6243519"/>
            <a:ext cx="51263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23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 userDrawn="1"/>
        </p:nvCxnSpPr>
        <p:spPr>
          <a:xfrm>
            <a:off x="233013" y="1312377"/>
            <a:ext cx="8910987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43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092" y="1696821"/>
            <a:ext cx="8373037" cy="1826581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092" y="4454264"/>
            <a:ext cx="837303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092" y="6270010"/>
            <a:ext cx="510092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844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/>
          <p:cNvCxnSpPr/>
          <p:nvPr userDrawn="1"/>
        </p:nvCxnSpPr>
        <p:spPr>
          <a:xfrm>
            <a:off x="229483" y="1311717"/>
            <a:ext cx="8914517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340" y="385483"/>
            <a:ext cx="8426831" cy="82475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1341" y="1559858"/>
            <a:ext cx="4114800" cy="44815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2329" y="1559860"/>
            <a:ext cx="4105843" cy="44815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15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89" y="430306"/>
            <a:ext cx="8530040" cy="74407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089" y="1562836"/>
            <a:ext cx="4105836" cy="782939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89" y="2492188"/>
            <a:ext cx="4105836" cy="3549176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41623" y="1552222"/>
            <a:ext cx="4087941" cy="782939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0711" y="2492188"/>
            <a:ext cx="4098853" cy="3549176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 flipV="1">
            <a:off x="225952" y="1317811"/>
            <a:ext cx="8918048" cy="2597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682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89" y="430305"/>
            <a:ext cx="8530040" cy="73510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>
            <a:off x="225952" y="1309816"/>
            <a:ext cx="8918048" cy="7995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154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61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674717"/>
            <a:ext cx="3881719" cy="948344"/>
          </a:xfrm>
        </p:spPr>
        <p:txBody>
          <a:bodyPr anchor="t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6448" y="674716"/>
            <a:ext cx="3890682" cy="5403355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8" y="1897380"/>
            <a:ext cx="3881719" cy="418069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4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947" y="4737653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2947" y="635821"/>
            <a:ext cx="6347714" cy="387744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947" y="5359354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610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132677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090" y="422884"/>
            <a:ext cx="8530040" cy="814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089" y="1555424"/>
            <a:ext cx="8530040" cy="448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6306" y="6257768"/>
            <a:ext cx="9502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089" y="6270010"/>
            <a:ext cx="52579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4491" y="6257769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1" y="0"/>
            <a:ext cx="233082" cy="2868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" y="286873"/>
            <a:ext cx="233082" cy="103990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1" y="1326777"/>
            <a:ext cx="233082" cy="55312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49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1" kern="120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5">
            <a:lumMod val="75000"/>
          </a:schemeClr>
        </a:buClr>
        <a:buSzPct val="80000"/>
        <a:buFont typeface="Wingdings 3" charset="2"/>
        <a:buChar char="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5">
            <a:lumMod val="75000"/>
          </a:schemeClr>
        </a:buClr>
        <a:buSzPct val="80000"/>
        <a:buFont typeface="Wingdings 3" charset="2"/>
        <a:buChar char="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5">
            <a:lumMod val="75000"/>
          </a:schemeClr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5">
            <a:lumMod val="75000"/>
          </a:schemeClr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5">
            <a:lumMod val="75000"/>
          </a:schemeClr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336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58983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_template_006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27F376F6-9A55-46FD-AC23-D887B0C65C45}" vid="{F9E8D759-327A-499B-8067-9C6E801E7D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presentation_template_006</Template>
  <TotalTime>0</TotalTime>
  <Words>0</Words>
  <Application>Microsoft Office PowerPoint</Application>
  <PresentationFormat>画面に合わせる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Trebuchet MS</vt:lpstr>
      <vt:lpstr>Wingdings 3</vt:lpstr>
      <vt:lpstr>presentation_template_006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2017-06-28T02:44:22Z</dcterms:created>
  <dcterms:modified xsi:type="dcterms:W3CDTF">2017-07-10T08:11:22Z</dcterms:modified>
</cp:coreProperties>
</file>