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59" r:id="rId4"/>
    <p:sldId id="260" r:id="rId5"/>
    <p:sldId id="261" r:id="rId6"/>
    <p:sldId id="264" r:id="rId7"/>
    <p:sldId id="263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117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産業機器部品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2012年</c:v>
                </c:pt>
                <c:pt idx="1">
                  <c:v>2013年</c:v>
                </c:pt>
                <c:pt idx="2">
                  <c:v>2014年（見込）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450</c:v>
                </c:pt>
                <c:pt idx="1">
                  <c:v>425</c:v>
                </c:pt>
                <c:pt idx="2">
                  <c:v>431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家電製品部品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2012年</c:v>
                </c:pt>
                <c:pt idx="1">
                  <c:v>2013年</c:v>
                </c:pt>
                <c:pt idx="2">
                  <c:v>2014年（見込）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230</c:v>
                </c:pt>
                <c:pt idx="1">
                  <c:v>245</c:v>
                </c:pt>
                <c:pt idx="2">
                  <c:v>276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モバイル機器部品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2012年</c:v>
                </c:pt>
                <c:pt idx="1">
                  <c:v>2013年</c:v>
                </c:pt>
                <c:pt idx="2">
                  <c:v>2014年（見込）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280</c:v>
                </c:pt>
                <c:pt idx="1">
                  <c:v>375</c:v>
                </c:pt>
                <c:pt idx="2">
                  <c:v>443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1525248"/>
        <c:axId val="151526784"/>
        <c:axId val="0"/>
      </c:bar3DChart>
      <c:catAx>
        <c:axId val="151525248"/>
        <c:scaling>
          <c:orientation val="minMax"/>
        </c:scaling>
        <c:delete val="0"/>
        <c:axPos val="b"/>
        <c:majorTickMark val="out"/>
        <c:minorTickMark val="none"/>
        <c:tickLblPos val="nextTo"/>
        <c:crossAx val="151526784"/>
        <c:crosses val="autoZero"/>
        <c:auto val="1"/>
        <c:lblAlgn val="ctr"/>
        <c:lblOffset val="100"/>
        <c:noMultiLvlLbl val="0"/>
      </c:catAx>
      <c:valAx>
        <c:axId val="1515267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15252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738418-EA13-4A6B-8E5D-02C4A2FBD500}" type="doc">
      <dgm:prSet loTypeId="urn:microsoft.com/office/officeart/2005/8/layout/orgChart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kumimoji="1" lang="ja-JP" altLang="en-US"/>
        </a:p>
      </dgm:t>
    </dgm:pt>
    <dgm:pt modelId="{9817520A-331E-4012-8AA4-8B18891F13B5}">
      <dgm:prSet phldrT="[テキスト]" custT="1"/>
      <dgm:spPr/>
      <dgm:t>
        <a:bodyPr/>
        <a:lstStyle/>
        <a:p>
          <a:r>
            <a:rPr kumimoji="1" lang="ja-JP" altLang="en-US" sz="5400" dirty="0" smtClean="0"/>
            <a:t>本社</a:t>
          </a:r>
          <a:endParaRPr kumimoji="1" lang="ja-JP" altLang="en-US" sz="5400" dirty="0"/>
        </a:p>
      </dgm:t>
    </dgm:pt>
    <dgm:pt modelId="{34F5603B-967B-4ED9-BFD5-DC1406B64DD8}" type="parTrans" cxnId="{7E4FDCCF-A43F-4F50-91B6-0CA3FE0DCFC1}">
      <dgm:prSet/>
      <dgm:spPr/>
      <dgm:t>
        <a:bodyPr/>
        <a:lstStyle/>
        <a:p>
          <a:endParaRPr kumimoji="1" lang="ja-JP" altLang="en-US"/>
        </a:p>
      </dgm:t>
    </dgm:pt>
    <dgm:pt modelId="{6573094B-4214-42F6-8A19-3BC6A4B0A957}" type="sibTrans" cxnId="{7E4FDCCF-A43F-4F50-91B6-0CA3FE0DCFC1}">
      <dgm:prSet/>
      <dgm:spPr/>
      <dgm:t>
        <a:bodyPr/>
        <a:lstStyle/>
        <a:p>
          <a:endParaRPr kumimoji="1" lang="ja-JP" altLang="en-US"/>
        </a:p>
      </dgm:t>
    </dgm:pt>
    <dgm:pt modelId="{18F7B739-06CA-4FFA-87D0-A4B18BADAD89}" type="asst">
      <dgm:prSet phldrT="[テキスト]" custT="1"/>
      <dgm:spPr/>
      <dgm:t>
        <a:bodyPr/>
        <a:lstStyle/>
        <a:p>
          <a:r>
            <a:rPr kumimoji="1" lang="ja-JP" altLang="en-US" sz="2400" dirty="0" smtClean="0"/>
            <a:t>経営企画部</a:t>
          </a:r>
          <a:endParaRPr kumimoji="1" lang="ja-JP" altLang="en-US" sz="2400" dirty="0"/>
        </a:p>
      </dgm:t>
    </dgm:pt>
    <dgm:pt modelId="{80B06353-7537-463B-8348-75DE2B38F140}" type="parTrans" cxnId="{4C0D0F2C-BD4E-411F-B948-D2D6B17CB503}">
      <dgm:prSet/>
      <dgm:spPr/>
      <dgm:t>
        <a:bodyPr/>
        <a:lstStyle/>
        <a:p>
          <a:endParaRPr kumimoji="1" lang="ja-JP" altLang="en-US"/>
        </a:p>
      </dgm:t>
    </dgm:pt>
    <dgm:pt modelId="{CD292270-137B-407A-A2AA-2B04C2658267}" type="sibTrans" cxnId="{4C0D0F2C-BD4E-411F-B948-D2D6B17CB503}">
      <dgm:prSet/>
      <dgm:spPr/>
      <dgm:t>
        <a:bodyPr/>
        <a:lstStyle/>
        <a:p>
          <a:endParaRPr kumimoji="1" lang="ja-JP" altLang="en-US"/>
        </a:p>
      </dgm:t>
    </dgm:pt>
    <dgm:pt modelId="{508F98AD-D68C-4576-B067-190B4A520759}">
      <dgm:prSet phldrT="[テキスト]" custT="1"/>
      <dgm:spPr/>
      <dgm:t>
        <a:bodyPr/>
        <a:lstStyle/>
        <a:p>
          <a:r>
            <a:rPr kumimoji="1" lang="ja-JP" altLang="en-US" sz="2400" dirty="0" smtClean="0"/>
            <a:t>海外営業部</a:t>
          </a:r>
          <a:endParaRPr kumimoji="1" lang="ja-JP" altLang="en-US" sz="2400" dirty="0"/>
        </a:p>
      </dgm:t>
    </dgm:pt>
    <dgm:pt modelId="{527322E0-FE68-4B23-97EF-4EAFE8954D51}" type="parTrans" cxnId="{8A8EE498-E6A0-4E0A-83B8-E71FAFE5F3E7}">
      <dgm:prSet/>
      <dgm:spPr/>
      <dgm:t>
        <a:bodyPr/>
        <a:lstStyle/>
        <a:p>
          <a:endParaRPr kumimoji="1" lang="ja-JP" altLang="en-US"/>
        </a:p>
      </dgm:t>
    </dgm:pt>
    <dgm:pt modelId="{50FFBE0C-EBD3-4721-AB9B-09FD484804C0}" type="sibTrans" cxnId="{8A8EE498-E6A0-4E0A-83B8-E71FAFE5F3E7}">
      <dgm:prSet/>
      <dgm:spPr/>
      <dgm:t>
        <a:bodyPr/>
        <a:lstStyle/>
        <a:p>
          <a:endParaRPr kumimoji="1" lang="ja-JP" altLang="en-US"/>
        </a:p>
      </dgm:t>
    </dgm:pt>
    <dgm:pt modelId="{07909A3E-F3AC-42F9-AA14-EC325E1A7030}">
      <dgm:prSet phldrT="[テキスト]"/>
      <dgm:spPr/>
      <dgm:t>
        <a:bodyPr/>
        <a:lstStyle/>
        <a:p>
          <a:r>
            <a:rPr kumimoji="1" lang="ja-JP" altLang="en-US" dirty="0" smtClean="0"/>
            <a:t>営業１部</a:t>
          </a:r>
          <a:endParaRPr kumimoji="1" lang="ja-JP" altLang="en-US" dirty="0"/>
        </a:p>
      </dgm:t>
    </dgm:pt>
    <dgm:pt modelId="{E61016A1-3BBC-4979-904F-EF412F9CF7F7}" type="parTrans" cxnId="{721991D6-7771-4AFA-8C60-69846A53BEE7}">
      <dgm:prSet/>
      <dgm:spPr/>
      <dgm:t>
        <a:bodyPr/>
        <a:lstStyle/>
        <a:p>
          <a:endParaRPr kumimoji="1" lang="ja-JP" altLang="en-US"/>
        </a:p>
      </dgm:t>
    </dgm:pt>
    <dgm:pt modelId="{4EDEB21C-0F1D-4FF0-A7FD-E943B28F6A62}" type="sibTrans" cxnId="{721991D6-7771-4AFA-8C60-69846A53BEE7}">
      <dgm:prSet/>
      <dgm:spPr/>
      <dgm:t>
        <a:bodyPr/>
        <a:lstStyle/>
        <a:p>
          <a:endParaRPr kumimoji="1" lang="ja-JP" altLang="en-US"/>
        </a:p>
      </dgm:t>
    </dgm:pt>
    <dgm:pt modelId="{2A82B8F4-8232-4024-B059-4CC1147B92A5}">
      <dgm:prSet phldrT="[テキスト]"/>
      <dgm:spPr/>
      <dgm:t>
        <a:bodyPr/>
        <a:lstStyle/>
        <a:p>
          <a:r>
            <a:rPr kumimoji="1" lang="ja-JP" altLang="en-US" dirty="0" smtClean="0"/>
            <a:t>営業２部</a:t>
          </a:r>
          <a:endParaRPr kumimoji="1" lang="ja-JP" altLang="en-US" dirty="0"/>
        </a:p>
      </dgm:t>
    </dgm:pt>
    <dgm:pt modelId="{B972AD0B-9997-42C9-B637-18D140124A93}" type="parTrans" cxnId="{F23A30F1-347C-49B4-B236-C9E3DD4497CD}">
      <dgm:prSet/>
      <dgm:spPr/>
      <dgm:t>
        <a:bodyPr/>
        <a:lstStyle/>
        <a:p>
          <a:endParaRPr kumimoji="1" lang="ja-JP" altLang="en-US"/>
        </a:p>
      </dgm:t>
    </dgm:pt>
    <dgm:pt modelId="{7BB31A91-5281-47D3-B1D7-B97F28CF26B5}" type="sibTrans" cxnId="{F23A30F1-347C-49B4-B236-C9E3DD4497CD}">
      <dgm:prSet/>
      <dgm:spPr/>
      <dgm:t>
        <a:bodyPr/>
        <a:lstStyle/>
        <a:p>
          <a:endParaRPr kumimoji="1" lang="ja-JP" altLang="en-US"/>
        </a:p>
      </dgm:t>
    </dgm:pt>
    <dgm:pt modelId="{FDB24CC5-13B8-4F29-942B-0E6518E26AAE}">
      <dgm:prSet phldrT="[テキスト]"/>
      <dgm:spPr/>
      <dgm:t>
        <a:bodyPr/>
        <a:lstStyle/>
        <a:p>
          <a:r>
            <a:rPr kumimoji="1" lang="ja-JP" altLang="en-US" dirty="0" smtClean="0"/>
            <a:t>モバイル機器営業部</a:t>
          </a:r>
          <a:endParaRPr kumimoji="1" lang="ja-JP" altLang="en-US" dirty="0"/>
        </a:p>
      </dgm:t>
    </dgm:pt>
    <dgm:pt modelId="{6102BB5A-C80A-4D09-A347-964812623E15}" type="parTrans" cxnId="{517189AE-18F2-4F86-9DD9-2F05507E1BF8}">
      <dgm:prSet/>
      <dgm:spPr/>
      <dgm:t>
        <a:bodyPr/>
        <a:lstStyle/>
        <a:p>
          <a:endParaRPr kumimoji="1" lang="ja-JP" altLang="en-US"/>
        </a:p>
      </dgm:t>
    </dgm:pt>
    <dgm:pt modelId="{E40ECBCC-2799-41ED-9BA5-427C4847B533}" type="sibTrans" cxnId="{517189AE-18F2-4F86-9DD9-2F05507E1BF8}">
      <dgm:prSet/>
      <dgm:spPr/>
      <dgm:t>
        <a:bodyPr/>
        <a:lstStyle/>
        <a:p>
          <a:endParaRPr kumimoji="1" lang="ja-JP" altLang="en-US"/>
        </a:p>
      </dgm:t>
    </dgm:pt>
    <dgm:pt modelId="{662EC2ED-B12B-48F0-9A4E-ADD112974BB9}" type="pres">
      <dgm:prSet presAssocID="{B4738418-EA13-4A6B-8E5D-02C4A2FBD50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kumimoji="1" lang="ja-JP" altLang="en-US"/>
        </a:p>
      </dgm:t>
    </dgm:pt>
    <dgm:pt modelId="{19EC2710-61DD-4BC5-9F3C-5D0237171482}" type="pres">
      <dgm:prSet presAssocID="{9817520A-331E-4012-8AA4-8B18891F13B5}" presName="hierRoot1" presStyleCnt="0">
        <dgm:presLayoutVars>
          <dgm:hierBranch val="init"/>
        </dgm:presLayoutVars>
      </dgm:prSet>
      <dgm:spPr/>
    </dgm:pt>
    <dgm:pt modelId="{3D9C61E9-91CB-443D-A4A8-A43307E7CD6F}" type="pres">
      <dgm:prSet presAssocID="{9817520A-331E-4012-8AA4-8B18891F13B5}" presName="rootComposite1" presStyleCnt="0"/>
      <dgm:spPr/>
    </dgm:pt>
    <dgm:pt modelId="{6CB07692-03E0-4FAC-B07F-4A22AA4420D2}" type="pres">
      <dgm:prSet presAssocID="{9817520A-331E-4012-8AA4-8B18891F13B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F344EB54-0EFC-4083-9467-A36032001D60}" type="pres">
      <dgm:prSet presAssocID="{9817520A-331E-4012-8AA4-8B18891F13B5}" presName="rootConnector1" presStyleLbl="node1" presStyleIdx="0" presStyleCnt="0"/>
      <dgm:spPr/>
      <dgm:t>
        <a:bodyPr/>
        <a:lstStyle/>
        <a:p>
          <a:endParaRPr kumimoji="1" lang="ja-JP" altLang="en-US"/>
        </a:p>
      </dgm:t>
    </dgm:pt>
    <dgm:pt modelId="{F2DAE3E3-C692-4DE9-A204-CBD7732C7C3C}" type="pres">
      <dgm:prSet presAssocID="{9817520A-331E-4012-8AA4-8B18891F13B5}" presName="hierChild2" presStyleCnt="0"/>
      <dgm:spPr/>
    </dgm:pt>
    <dgm:pt modelId="{12C3666C-8C46-4BC0-BC27-D902BCF13A44}" type="pres">
      <dgm:prSet presAssocID="{527322E0-FE68-4B23-97EF-4EAFE8954D51}" presName="Name37" presStyleLbl="parChTrans1D2" presStyleIdx="0" presStyleCnt="5"/>
      <dgm:spPr/>
      <dgm:t>
        <a:bodyPr/>
        <a:lstStyle/>
        <a:p>
          <a:endParaRPr kumimoji="1" lang="ja-JP" altLang="en-US"/>
        </a:p>
      </dgm:t>
    </dgm:pt>
    <dgm:pt modelId="{F21DBEA2-39AF-4367-BC1B-5566FAFDE6D8}" type="pres">
      <dgm:prSet presAssocID="{508F98AD-D68C-4576-B067-190B4A520759}" presName="hierRoot2" presStyleCnt="0">
        <dgm:presLayoutVars>
          <dgm:hierBranch val="init"/>
        </dgm:presLayoutVars>
      </dgm:prSet>
      <dgm:spPr/>
    </dgm:pt>
    <dgm:pt modelId="{BBB71B26-F68E-4FB9-8A60-3748AFBB9A54}" type="pres">
      <dgm:prSet presAssocID="{508F98AD-D68C-4576-B067-190B4A520759}" presName="rootComposite" presStyleCnt="0"/>
      <dgm:spPr/>
    </dgm:pt>
    <dgm:pt modelId="{14AAF4B9-8115-4EBC-B0E3-0B6A95AED8A1}" type="pres">
      <dgm:prSet presAssocID="{508F98AD-D68C-4576-B067-190B4A520759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61B56F1B-335A-484F-98D4-05FFF47DCC8C}" type="pres">
      <dgm:prSet presAssocID="{508F98AD-D68C-4576-B067-190B4A520759}" presName="rootConnector" presStyleLbl="node2" presStyleIdx="0" presStyleCnt="4"/>
      <dgm:spPr/>
      <dgm:t>
        <a:bodyPr/>
        <a:lstStyle/>
        <a:p>
          <a:endParaRPr kumimoji="1" lang="ja-JP" altLang="en-US"/>
        </a:p>
      </dgm:t>
    </dgm:pt>
    <dgm:pt modelId="{4A8AF75B-3DE5-42D0-9E99-E0B8E4061D54}" type="pres">
      <dgm:prSet presAssocID="{508F98AD-D68C-4576-B067-190B4A520759}" presName="hierChild4" presStyleCnt="0"/>
      <dgm:spPr/>
    </dgm:pt>
    <dgm:pt modelId="{95318686-144C-452B-BA6C-1D673C3A0E5A}" type="pres">
      <dgm:prSet presAssocID="{508F98AD-D68C-4576-B067-190B4A520759}" presName="hierChild5" presStyleCnt="0"/>
      <dgm:spPr/>
    </dgm:pt>
    <dgm:pt modelId="{CE324F2B-3262-4334-82F8-E0DDC195EBC9}" type="pres">
      <dgm:prSet presAssocID="{E61016A1-3BBC-4979-904F-EF412F9CF7F7}" presName="Name37" presStyleLbl="parChTrans1D2" presStyleIdx="1" presStyleCnt="5"/>
      <dgm:spPr/>
      <dgm:t>
        <a:bodyPr/>
        <a:lstStyle/>
        <a:p>
          <a:endParaRPr kumimoji="1" lang="ja-JP" altLang="en-US"/>
        </a:p>
      </dgm:t>
    </dgm:pt>
    <dgm:pt modelId="{B0A9CAF3-10B3-46FB-877E-90576DA86EA8}" type="pres">
      <dgm:prSet presAssocID="{07909A3E-F3AC-42F9-AA14-EC325E1A7030}" presName="hierRoot2" presStyleCnt="0">
        <dgm:presLayoutVars>
          <dgm:hierBranch val="init"/>
        </dgm:presLayoutVars>
      </dgm:prSet>
      <dgm:spPr/>
    </dgm:pt>
    <dgm:pt modelId="{9468357E-4050-4FB3-AB7D-FE18A6F6C617}" type="pres">
      <dgm:prSet presAssocID="{07909A3E-F3AC-42F9-AA14-EC325E1A7030}" presName="rootComposite" presStyleCnt="0"/>
      <dgm:spPr/>
    </dgm:pt>
    <dgm:pt modelId="{5D5727A9-86B5-4A45-9333-8B291EA0FE22}" type="pres">
      <dgm:prSet presAssocID="{07909A3E-F3AC-42F9-AA14-EC325E1A7030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F4D48108-D351-442B-A807-FD2CA8BBF449}" type="pres">
      <dgm:prSet presAssocID="{07909A3E-F3AC-42F9-AA14-EC325E1A7030}" presName="rootConnector" presStyleLbl="node2" presStyleIdx="1" presStyleCnt="4"/>
      <dgm:spPr/>
      <dgm:t>
        <a:bodyPr/>
        <a:lstStyle/>
        <a:p>
          <a:endParaRPr kumimoji="1" lang="ja-JP" altLang="en-US"/>
        </a:p>
      </dgm:t>
    </dgm:pt>
    <dgm:pt modelId="{9E9667EF-E53F-4C14-A587-FAEA70F22851}" type="pres">
      <dgm:prSet presAssocID="{07909A3E-F3AC-42F9-AA14-EC325E1A7030}" presName="hierChild4" presStyleCnt="0"/>
      <dgm:spPr/>
    </dgm:pt>
    <dgm:pt modelId="{A575FFE6-7880-4B80-A8C7-AF61CB41EC75}" type="pres">
      <dgm:prSet presAssocID="{07909A3E-F3AC-42F9-AA14-EC325E1A7030}" presName="hierChild5" presStyleCnt="0"/>
      <dgm:spPr/>
    </dgm:pt>
    <dgm:pt modelId="{CAAB7C32-CEB0-4B0E-844B-F33B4FEF4B44}" type="pres">
      <dgm:prSet presAssocID="{B972AD0B-9997-42C9-B637-18D140124A93}" presName="Name37" presStyleLbl="parChTrans1D2" presStyleIdx="2" presStyleCnt="5"/>
      <dgm:spPr/>
      <dgm:t>
        <a:bodyPr/>
        <a:lstStyle/>
        <a:p>
          <a:endParaRPr kumimoji="1" lang="ja-JP" altLang="en-US"/>
        </a:p>
      </dgm:t>
    </dgm:pt>
    <dgm:pt modelId="{D8E66F38-9744-4EF9-8D61-02E90551ED8A}" type="pres">
      <dgm:prSet presAssocID="{2A82B8F4-8232-4024-B059-4CC1147B92A5}" presName="hierRoot2" presStyleCnt="0">
        <dgm:presLayoutVars>
          <dgm:hierBranch val="init"/>
        </dgm:presLayoutVars>
      </dgm:prSet>
      <dgm:spPr/>
    </dgm:pt>
    <dgm:pt modelId="{611335FF-BD8B-4744-80EB-0416F640D3DC}" type="pres">
      <dgm:prSet presAssocID="{2A82B8F4-8232-4024-B059-4CC1147B92A5}" presName="rootComposite" presStyleCnt="0"/>
      <dgm:spPr/>
    </dgm:pt>
    <dgm:pt modelId="{067C332E-35F9-41AD-9218-A652E53EE503}" type="pres">
      <dgm:prSet presAssocID="{2A82B8F4-8232-4024-B059-4CC1147B92A5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120C69FA-4E7C-4FE3-85DC-2E71ED2461C7}" type="pres">
      <dgm:prSet presAssocID="{2A82B8F4-8232-4024-B059-4CC1147B92A5}" presName="rootConnector" presStyleLbl="node2" presStyleIdx="2" presStyleCnt="4"/>
      <dgm:spPr/>
      <dgm:t>
        <a:bodyPr/>
        <a:lstStyle/>
        <a:p>
          <a:endParaRPr kumimoji="1" lang="ja-JP" altLang="en-US"/>
        </a:p>
      </dgm:t>
    </dgm:pt>
    <dgm:pt modelId="{F724F16A-44B7-4047-ACFA-6D6B91DC8474}" type="pres">
      <dgm:prSet presAssocID="{2A82B8F4-8232-4024-B059-4CC1147B92A5}" presName="hierChild4" presStyleCnt="0"/>
      <dgm:spPr/>
    </dgm:pt>
    <dgm:pt modelId="{C8591660-4603-4600-B203-FCE3BBCA8808}" type="pres">
      <dgm:prSet presAssocID="{2A82B8F4-8232-4024-B059-4CC1147B92A5}" presName="hierChild5" presStyleCnt="0"/>
      <dgm:spPr/>
    </dgm:pt>
    <dgm:pt modelId="{E7C2A92F-F8CE-4FE5-9F5F-D304C5547E7A}" type="pres">
      <dgm:prSet presAssocID="{6102BB5A-C80A-4D09-A347-964812623E15}" presName="Name37" presStyleLbl="parChTrans1D2" presStyleIdx="3" presStyleCnt="5"/>
      <dgm:spPr/>
      <dgm:t>
        <a:bodyPr/>
        <a:lstStyle/>
        <a:p>
          <a:endParaRPr kumimoji="1" lang="ja-JP" altLang="en-US"/>
        </a:p>
      </dgm:t>
    </dgm:pt>
    <dgm:pt modelId="{884CE784-2B83-4E98-972A-2A7EE6143E07}" type="pres">
      <dgm:prSet presAssocID="{FDB24CC5-13B8-4F29-942B-0E6518E26AAE}" presName="hierRoot2" presStyleCnt="0">
        <dgm:presLayoutVars>
          <dgm:hierBranch val="init"/>
        </dgm:presLayoutVars>
      </dgm:prSet>
      <dgm:spPr/>
    </dgm:pt>
    <dgm:pt modelId="{E032BDAC-DC7B-4F70-9405-C65807921481}" type="pres">
      <dgm:prSet presAssocID="{FDB24CC5-13B8-4F29-942B-0E6518E26AAE}" presName="rootComposite" presStyleCnt="0"/>
      <dgm:spPr/>
    </dgm:pt>
    <dgm:pt modelId="{4196DDC6-2FFA-4A9E-80C5-2DDAFE927912}" type="pres">
      <dgm:prSet presAssocID="{FDB24CC5-13B8-4F29-942B-0E6518E26AAE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F654B810-6B41-4F3C-A126-7D65089647DC}" type="pres">
      <dgm:prSet presAssocID="{FDB24CC5-13B8-4F29-942B-0E6518E26AAE}" presName="rootConnector" presStyleLbl="node2" presStyleIdx="3" presStyleCnt="4"/>
      <dgm:spPr/>
      <dgm:t>
        <a:bodyPr/>
        <a:lstStyle/>
        <a:p>
          <a:endParaRPr kumimoji="1" lang="ja-JP" altLang="en-US"/>
        </a:p>
      </dgm:t>
    </dgm:pt>
    <dgm:pt modelId="{D75739EB-35AF-4F20-88D1-7DAC778ADDA0}" type="pres">
      <dgm:prSet presAssocID="{FDB24CC5-13B8-4F29-942B-0E6518E26AAE}" presName="hierChild4" presStyleCnt="0"/>
      <dgm:spPr/>
    </dgm:pt>
    <dgm:pt modelId="{EEDB5618-D47A-483D-AFED-87889C6AB138}" type="pres">
      <dgm:prSet presAssocID="{FDB24CC5-13B8-4F29-942B-0E6518E26AAE}" presName="hierChild5" presStyleCnt="0"/>
      <dgm:spPr/>
    </dgm:pt>
    <dgm:pt modelId="{43994FB8-EBCC-4A9B-9F99-6D06CA2974E7}" type="pres">
      <dgm:prSet presAssocID="{9817520A-331E-4012-8AA4-8B18891F13B5}" presName="hierChild3" presStyleCnt="0"/>
      <dgm:spPr/>
    </dgm:pt>
    <dgm:pt modelId="{5EE21F6B-D96E-45D9-8B09-9EB268A1DDA6}" type="pres">
      <dgm:prSet presAssocID="{80B06353-7537-463B-8348-75DE2B38F140}" presName="Name111" presStyleLbl="parChTrans1D2" presStyleIdx="4" presStyleCnt="5"/>
      <dgm:spPr/>
      <dgm:t>
        <a:bodyPr/>
        <a:lstStyle/>
        <a:p>
          <a:endParaRPr kumimoji="1" lang="ja-JP" altLang="en-US"/>
        </a:p>
      </dgm:t>
    </dgm:pt>
    <dgm:pt modelId="{5BCE6998-9252-4BCC-99C0-0191E6BA0C50}" type="pres">
      <dgm:prSet presAssocID="{18F7B739-06CA-4FFA-87D0-A4B18BADAD89}" presName="hierRoot3" presStyleCnt="0">
        <dgm:presLayoutVars>
          <dgm:hierBranch val="init"/>
        </dgm:presLayoutVars>
      </dgm:prSet>
      <dgm:spPr/>
    </dgm:pt>
    <dgm:pt modelId="{86FFE880-1CC2-4765-827D-D060AE740B2D}" type="pres">
      <dgm:prSet presAssocID="{18F7B739-06CA-4FFA-87D0-A4B18BADAD89}" presName="rootComposite3" presStyleCnt="0"/>
      <dgm:spPr/>
    </dgm:pt>
    <dgm:pt modelId="{BC005CDE-3034-4D0E-9484-4A04207EAC30}" type="pres">
      <dgm:prSet presAssocID="{18F7B739-06CA-4FFA-87D0-A4B18BADAD89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24167611-EFEF-4DA8-9AC0-2C2260D2418B}" type="pres">
      <dgm:prSet presAssocID="{18F7B739-06CA-4FFA-87D0-A4B18BADAD89}" presName="rootConnector3" presStyleLbl="asst1" presStyleIdx="0" presStyleCnt="1"/>
      <dgm:spPr/>
      <dgm:t>
        <a:bodyPr/>
        <a:lstStyle/>
        <a:p>
          <a:endParaRPr kumimoji="1" lang="ja-JP" altLang="en-US"/>
        </a:p>
      </dgm:t>
    </dgm:pt>
    <dgm:pt modelId="{B6B7B46C-6F6D-4E30-AEB4-87797425BFD4}" type="pres">
      <dgm:prSet presAssocID="{18F7B739-06CA-4FFA-87D0-A4B18BADAD89}" presName="hierChild6" presStyleCnt="0"/>
      <dgm:spPr/>
    </dgm:pt>
    <dgm:pt modelId="{90C0E285-FC0A-4A59-B2E5-280B896DBA7C}" type="pres">
      <dgm:prSet presAssocID="{18F7B739-06CA-4FFA-87D0-A4B18BADAD89}" presName="hierChild7" presStyleCnt="0"/>
      <dgm:spPr/>
    </dgm:pt>
  </dgm:ptLst>
  <dgm:cxnLst>
    <dgm:cxn modelId="{721991D6-7771-4AFA-8C60-69846A53BEE7}" srcId="{9817520A-331E-4012-8AA4-8B18891F13B5}" destId="{07909A3E-F3AC-42F9-AA14-EC325E1A7030}" srcOrd="2" destOrd="0" parTransId="{E61016A1-3BBC-4979-904F-EF412F9CF7F7}" sibTransId="{4EDEB21C-0F1D-4FF0-A7FD-E943B28F6A62}"/>
    <dgm:cxn modelId="{A7C18D0E-E7F0-480D-8724-5AD87CF7C5FE}" type="presOf" srcId="{B972AD0B-9997-42C9-B637-18D140124A93}" destId="{CAAB7C32-CEB0-4B0E-844B-F33B4FEF4B44}" srcOrd="0" destOrd="0" presId="urn:microsoft.com/office/officeart/2005/8/layout/orgChart1"/>
    <dgm:cxn modelId="{3391B537-2971-41F6-8952-26E6C118CEE4}" type="presOf" srcId="{9817520A-331E-4012-8AA4-8B18891F13B5}" destId="{F344EB54-0EFC-4083-9467-A36032001D60}" srcOrd="1" destOrd="0" presId="urn:microsoft.com/office/officeart/2005/8/layout/orgChart1"/>
    <dgm:cxn modelId="{8B673A0D-7289-4BC8-9FD6-53008C3CC2B6}" type="presOf" srcId="{18F7B739-06CA-4FFA-87D0-A4B18BADAD89}" destId="{24167611-EFEF-4DA8-9AC0-2C2260D2418B}" srcOrd="1" destOrd="0" presId="urn:microsoft.com/office/officeart/2005/8/layout/orgChart1"/>
    <dgm:cxn modelId="{4C0D0F2C-BD4E-411F-B948-D2D6B17CB503}" srcId="{9817520A-331E-4012-8AA4-8B18891F13B5}" destId="{18F7B739-06CA-4FFA-87D0-A4B18BADAD89}" srcOrd="0" destOrd="0" parTransId="{80B06353-7537-463B-8348-75DE2B38F140}" sibTransId="{CD292270-137B-407A-A2AA-2B04C2658267}"/>
    <dgm:cxn modelId="{517189AE-18F2-4F86-9DD9-2F05507E1BF8}" srcId="{9817520A-331E-4012-8AA4-8B18891F13B5}" destId="{FDB24CC5-13B8-4F29-942B-0E6518E26AAE}" srcOrd="4" destOrd="0" parTransId="{6102BB5A-C80A-4D09-A347-964812623E15}" sibTransId="{E40ECBCC-2799-41ED-9BA5-427C4847B533}"/>
    <dgm:cxn modelId="{9081C3E4-EB17-47F3-9200-C0FF0FC35CF6}" type="presOf" srcId="{07909A3E-F3AC-42F9-AA14-EC325E1A7030}" destId="{F4D48108-D351-442B-A807-FD2CA8BBF449}" srcOrd="1" destOrd="0" presId="urn:microsoft.com/office/officeart/2005/8/layout/orgChart1"/>
    <dgm:cxn modelId="{7E4FDCCF-A43F-4F50-91B6-0CA3FE0DCFC1}" srcId="{B4738418-EA13-4A6B-8E5D-02C4A2FBD500}" destId="{9817520A-331E-4012-8AA4-8B18891F13B5}" srcOrd="0" destOrd="0" parTransId="{34F5603B-967B-4ED9-BFD5-DC1406B64DD8}" sibTransId="{6573094B-4214-42F6-8A19-3BC6A4B0A957}"/>
    <dgm:cxn modelId="{18A3792F-98BD-4E9A-9675-921E99AF56AE}" type="presOf" srcId="{2A82B8F4-8232-4024-B059-4CC1147B92A5}" destId="{120C69FA-4E7C-4FE3-85DC-2E71ED2461C7}" srcOrd="1" destOrd="0" presId="urn:microsoft.com/office/officeart/2005/8/layout/orgChart1"/>
    <dgm:cxn modelId="{4B345028-9B52-4DC0-B5BE-C9980C804629}" type="presOf" srcId="{527322E0-FE68-4B23-97EF-4EAFE8954D51}" destId="{12C3666C-8C46-4BC0-BC27-D902BCF13A44}" srcOrd="0" destOrd="0" presId="urn:microsoft.com/office/officeart/2005/8/layout/orgChart1"/>
    <dgm:cxn modelId="{CE01A013-803A-479D-801C-E448EF9DE10F}" type="presOf" srcId="{18F7B739-06CA-4FFA-87D0-A4B18BADAD89}" destId="{BC005CDE-3034-4D0E-9484-4A04207EAC30}" srcOrd="0" destOrd="0" presId="urn:microsoft.com/office/officeart/2005/8/layout/orgChart1"/>
    <dgm:cxn modelId="{ED92F137-EE28-4372-9578-4E4553A32257}" type="presOf" srcId="{07909A3E-F3AC-42F9-AA14-EC325E1A7030}" destId="{5D5727A9-86B5-4A45-9333-8B291EA0FE22}" srcOrd="0" destOrd="0" presId="urn:microsoft.com/office/officeart/2005/8/layout/orgChart1"/>
    <dgm:cxn modelId="{604901F4-2131-47AE-B8BD-5CB73453C969}" type="presOf" srcId="{FDB24CC5-13B8-4F29-942B-0E6518E26AAE}" destId="{4196DDC6-2FFA-4A9E-80C5-2DDAFE927912}" srcOrd="0" destOrd="0" presId="urn:microsoft.com/office/officeart/2005/8/layout/orgChart1"/>
    <dgm:cxn modelId="{F23A30F1-347C-49B4-B236-C9E3DD4497CD}" srcId="{9817520A-331E-4012-8AA4-8B18891F13B5}" destId="{2A82B8F4-8232-4024-B059-4CC1147B92A5}" srcOrd="3" destOrd="0" parTransId="{B972AD0B-9997-42C9-B637-18D140124A93}" sibTransId="{7BB31A91-5281-47D3-B1D7-B97F28CF26B5}"/>
    <dgm:cxn modelId="{BB47F1D1-FF6B-4F47-94F0-ABDD271C3F34}" type="presOf" srcId="{E61016A1-3BBC-4979-904F-EF412F9CF7F7}" destId="{CE324F2B-3262-4334-82F8-E0DDC195EBC9}" srcOrd="0" destOrd="0" presId="urn:microsoft.com/office/officeart/2005/8/layout/orgChart1"/>
    <dgm:cxn modelId="{2F623DE4-D07B-4936-9FCA-C4BFDE765C95}" type="presOf" srcId="{508F98AD-D68C-4576-B067-190B4A520759}" destId="{61B56F1B-335A-484F-98D4-05FFF47DCC8C}" srcOrd="1" destOrd="0" presId="urn:microsoft.com/office/officeart/2005/8/layout/orgChart1"/>
    <dgm:cxn modelId="{91C13FD1-FF77-4B0A-9512-FC8E798838E2}" type="presOf" srcId="{2A82B8F4-8232-4024-B059-4CC1147B92A5}" destId="{067C332E-35F9-41AD-9218-A652E53EE503}" srcOrd="0" destOrd="0" presId="urn:microsoft.com/office/officeart/2005/8/layout/orgChart1"/>
    <dgm:cxn modelId="{A5E69811-5F13-4899-B360-01A023F2E182}" type="presOf" srcId="{6102BB5A-C80A-4D09-A347-964812623E15}" destId="{E7C2A92F-F8CE-4FE5-9F5F-D304C5547E7A}" srcOrd="0" destOrd="0" presId="urn:microsoft.com/office/officeart/2005/8/layout/orgChart1"/>
    <dgm:cxn modelId="{88D15C55-E45D-4E5D-B55B-FC0E1E2829FF}" type="presOf" srcId="{80B06353-7537-463B-8348-75DE2B38F140}" destId="{5EE21F6B-D96E-45D9-8B09-9EB268A1DDA6}" srcOrd="0" destOrd="0" presId="urn:microsoft.com/office/officeart/2005/8/layout/orgChart1"/>
    <dgm:cxn modelId="{3AC633E9-176E-42B4-816C-62D4105BF82C}" type="presOf" srcId="{9817520A-331E-4012-8AA4-8B18891F13B5}" destId="{6CB07692-03E0-4FAC-B07F-4A22AA4420D2}" srcOrd="0" destOrd="0" presId="urn:microsoft.com/office/officeart/2005/8/layout/orgChart1"/>
    <dgm:cxn modelId="{810073CF-682C-4A7F-BE35-1177F69471A8}" type="presOf" srcId="{B4738418-EA13-4A6B-8E5D-02C4A2FBD500}" destId="{662EC2ED-B12B-48F0-9A4E-ADD112974BB9}" srcOrd="0" destOrd="0" presId="urn:microsoft.com/office/officeart/2005/8/layout/orgChart1"/>
    <dgm:cxn modelId="{20FBB02C-1F45-46A4-BF15-000E77EFCAF7}" type="presOf" srcId="{FDB24CC5-13B8-4F29-942B-0E6518E26AAE}" destId="{F654B810-6B41-4F3C-A126-7D65089647DC}" srcOrd="1" destOrd="0" presId="urn:microsoft.com/office/officeart/2005/8/layout/orgChart1"/>
    <dgm:cxn modelId="{8A8EE498-E6A0-4E0A-83B8-E71FAFE5F3E7}" srcId="{9817520A-331E-4012-8AA4-8B18891F13B5}" destId="{508F98AD-D68C-4576-B067-190B4A520759}" srcOrd="1" destOrd="0" parTransId="{527322E0-FE68-4B23-97EF-4EAFE8954D51}" sibTransId="{50FFBE0C-EBD3-4721-AB9B-09FD484804C0}"/>
    <dgm:cxn modelId="{A009181A-AE41-451A-ACD4-2F2C9465D2E3}" type="presOf" srcId="{508F98AD-D68C-4576-B067-190B4A520759}" destId="{14AAF4B9-8115-4EBC-B0E3-0B6A95AED8A1}" srcOrd="0" destOrd="0" presId="urn:microsoft.com/office/officeart/2005/8/layout/orgChart1"/>
    <dgm:cxn modelId="{C96C6A08-91E6-4705-8AB1-C12FAF56D5FD}" type="presParOf" srcId="{662EC2ED-B12B-48F0-9A4E-ADD112974BB9}" destId="{19EC2710-61DD-4BC5-9F3C-5D0237171482}" srcOrd="0" destOrd="0" presId="urn:microsoft.com/office/officeart/2005/8/layout/orgChart1"/>
    <dgm:cxn modelId="{A29E3BF8-0BEC-473E-BE22-C8C5FBC72132}" type="presParOf" srcId="{19EC2710-61DD-4BC5-9F3C-5D0237171482}" destId="{3D9C61E9-91CB-443D-A4A8-A43307E7CD6F}" srcOrd="0" destOrd="0" presId="urn:microsoft.com/office/officeart/2005/8/layout/orgChart1"/>
    <dgm:cxn modelId="{2286C120-94F8-4E24-A653-37DB41AC2D0D}" type="presParOf" srcId="{3D9C61E9-91CB-443D-A4A8-A43307E7CD6F}" destId="{6CB07692-03E0-4FAC-B07F-4A22AA4420D2}" srcOrd="0" destOrd="0" presId="urn:microsoft.com/office/officeart/2005/8/layout/orgChart1"/>
    <dgm:cxn modelId="{27E0A7F4-C903-4627-B842-9EF3813A1B68}" type="presParOf" srcId="{3D9C61E9-91CB-443D-A4A8-A43307E7CD6F}" destId="{F344EB54-0EFC-4083-9467-A36032001D60}" srcOrd="1" destOrd="0" presId="urn:microsoft.com/office/officeart/2005/8/layout/orgChart1"/>
    <dgm:cxn modelId="{428611A6-DC73-4D28-B7B6-8117DADE4895}" type="presParOf" srcId="{19EC2710-61DD-4BC5-9F3C-5D0237171482}" destId="{F2DAE3E3-C692-4DE9-A204-CBD7732C7C3C}" srcOrd="1" destOrd="0" presId="urn:microsoft.com/office/officeart/2005/8/layout/orgChart1"/>
    <dgm:cxn modelId="{95064673-BA7A-4A09-B61B-D0EC7FC1DEC1}" type="presParOf" srcId="{F2DAE3E3-C692-4DE9-A204-CBD7732C7C3C}" destId="{12C3666C-8C46-4BC0-BC27-D902BCF13A44}" srcOrd="0" destOrd="0" presId="urn:microsoft.com/office/officeart/2005/8/layout/orgChart1"/>
    <dgm:cxn modelId="{1EDA8780-DF02-472D-ACCD-E060FE6F68B9}" type="presParOf" srcId="{F2DAE3E3-C692-4DE9-A204-CBD7732C7C3C}" destId="{F21DBEA2-39AF-4367-BC1B-5566FAFDE6D8}" srcOrd="1" destOrd="0" presId="urn:microsoft.com/office/officeart/2005/8/layout/orgChart1"/>
    <dgm:cxn modelId="{FEA290BB-90D2-476B-8247-4F1057F400A6}" type="presParOf" srcId="{F21DBEA2-39AF-4367-BC1B-5566FAFDE6D8}" destId="{BBB71B26-F68E-4FB9-8A60-3748AFBB9A54}" srcOrd="0" destOrd="0" presId="urn:microsoft.com/office/officeart/2005/8/layout/orgChart1"/>
    <dgm:cxn modelId="{15BA6B85-E759-4BAF-8C49-A08871E4DEFC}" type="presParOf" srcId="{BBB71B26-F68E-4FB9-8A60-3748AFBB9A54}" destId="{14AAF4B9-8115-4EBC-B0E3-0B6A95AED8A1}" srcOrd="0" destOrd="0" presId="urn:microsoft.com/office/officeart/2005/8/layout/orgChart1"/>
    <dgm:cxn modelId="{81901912-52AB-4612-B3C7-83A45DA4465C}" type="presParOf" srcId="{BBB71B26-F68E-4FB9-8A60-3748AFBB9A54}" destId="{61B56F1B-335A-484F-98D4-05FFF47DCC8C}" srcOrd="1" destOrd="0" presId="urn:microsoft.com/office/officeart/2005/8/layout/orgChart1"/>
    <dgm:cxn modelId="{E386B025-8284-4543-9AF2-77EB1A9FDDC0}" type="presParOf" srcId="{F21DBEA2-39AF-4367-BC1B-5566FAFDE6D8}" destId="{4A8AF75B-3DE5-42D0-9E99-E0B8E4061D54}" srcOrd="1" destOrd="0" presId="urn:microsoft.com/office/officeart/2005/8/layout/orgChart1"/>
    <dgm:cxn modelId="{BE80C0CD-F594-47B1-B9F2-CAFCA3CBE536}" type="presParOf" srcId="{F21DBEA2-39AF-4367-BC1B-5566FAFDE6D8}" destId="{95318686-144C-452B-BA6C-1D673C3A0E5A}" srcOrd="2" destOrd="0" presId="urn:microsoft.com/office/officeart/2005/8/layout/orgChart1"/>
    <dgm:cxn modelId="{49A1FA54-1781-4B8B-A61A-9E55004D417E}" type="presParOf" srcId="{F2DAE3E3-C692-4DE9-A204-CBD7732C7C3C}" destId="{CE324F2B-3262-4334-82F8-E0DDC195EBC9}" srcOrd="2" destOrd="0" presId="urn:microsoft.com/office/officeart/2005/8/layout/orgChart1"/>
    <dgm:cxn modelId="{E0065116-6491-4558-B9F4-ADA5D9746011}" type="presParOf" srcId="{F2DAE3E3-C692-4DE9-A204-CBD7732C7C3C}" destId="{B0A9CAF3-10B3-46FB-877E-90576DA86EA8}" srcOrd="3" destOrd="0" presId="urn:microsoft.com/office/officeart/2005/8/layout/orgChart1"/>
    <dgm:cxn modelId="{7DE7D91D-2625-403A-A90E-95CE330C5B0F}" type="presParOf" srcId="{B0A9CAF3-10B3-46FB-877E-90576DA86EA8}" destId="{9468357E-4050-4FB3-AB7D-FE18A6F6C617}" srcOrd="0" destOrd="0" presId="urn:microsoft.com/office/officeart/2005/8/layout/orgChart1"/>
    <dgm:cxn modelId="{C951F537-24FA-4ADE-A676-DFFB426C0750}" type="presParOf" srcId="{9468357E-4050-4FB3-AB7D-FE18A6F6C617}" destId="{5D5727A9-86B5-4A45-9333-8B291EA0FE22}" srcOrd="0" destOrd="0" presId="urn:microsoft.com/office/officeart/2005/8/layout/orgChart1"/>
    <dgm:cxn modelId="{57374098-8BEE-42D3-AE87-C8DBD18A0B4A}" type="presParOf" srcId="{9468357E-4050-4FB3-AB7D-FE18A6F6C617}" destId="{F4D48108-D351-442B-A807-FD2CA8BBF449}" srcOrd="1" destOrd="0" presId="urn:microsoft.com/office/officeart/2005/8/layout/orgChart1"/>
    <dgm:cxn modelId="{AEEB17F2-263A-4DCF-A591-7DB26141B91C}" type="presParOf" srcId="{B0A9CAF3-10B3-46FB-877E-90576DA86EA8}" destId="{9E9667EF-E53F-4C14-A587-FAEA70F22851}" srcOrd="1" destOrd="0" presId="urn:microsoft.com/office/officeart/2005/8/layout/orgChart1"/>
    <dgm:cxn modelId="{E01C9BD3-674B-4701-99BD-AF88B233EFEC}" type="presParOf" srcId="{B0A9CAF3-10B3-46FB-877E-90576DA86EA8}" destId="{A575FFE6-7880-4B80-A8C7-AF61CB41EC75}" srcOrd="2" destOrd="0" presId="urn:microsoft.com/office/officeart/2005/8/layout/orgChart1"/>
    <dgm:cxn modelId="{8511AFBE-3A2B-4F57-BB10-B20C08F5B127}" type="presParOf" srcId="{F2DAE3E3-C692-4DE9-A204-CBD7732C7C3C}" destId="{CAAB7C32-CEB0-4B0E-844B-F33B4FEF4B44}" srcOrd="4" destOrd="0" presId="urn:microsoft.com/office/officeart/2005/8/layout/orgChart1"/>
    <dgm:cxn modelId="{488C1FF6-F443-4C41-AC42-FEA5C0A7EF45}" type="presParOf" srcId="{F2DAE3E3-C692-4DE9-A204-CBD7732C7C3C}" destId="{D8E66F38-9744-4EF9-8D61-02E90551ED8A}" srcOrd="5" destOrd="0" presId="urn:microsoft.com/office/officeart/2005/8/layout/orgChart1"/>
    <dgm:cxn modelId="{AFE6C18C-7057-4E04-9E1D-9B1AD644CB2A}" type="presParOf" srcId="{D8E66F38-9744-4EF9-8D61-02E90551ED8A}" destId="{611335FF-BD8B-4744-80EB-0416F640D3DC}" srcOrd="0" destOrd="0" presId="urn:microsoft.com/office/officeart/2005/8/layout/orgChart1"/>
    <dgm:cxn modelId="{5238C761-37EF-49CE-B96B-E432E9CC6FE8}" type="presParOf" srcId="{611335FF-BD8B-4744-80EB-0416F640D3DC}" destId="{067C332E-35F9-41AD-9218-A652E53EE503}" srcOrd="0" destOrd="0" presId="urn:microsoft.com/office/officeart/2005/8/layout/orgChart1"/>
    <dgm:cxn modelId="{630F41B4-0553-439C-93B9-5794EAB9AB63}" type="presParOf" srcId="{611335FF-BD8B-4744-80EB-0416F640D3DC}" destId="{120C69FA-4E7C-4FE3-85DC-2E71ED2461C7}" srcOrd="1" destOrd="0" presId="urn:microsoft.com/office/officeart/2005/8/layout/orgChart1"/>
    <dgm:cxn modelId="{F046E5D7-E5CD-4ACA-B314-EC0A5FB23280}" type="presParOf" srcId="{D8E66F38-9744-4EF9-8D61-02E90551ED8A}" destId="{F724F16A-44B7-4047-ACFA-6D6B91DC8474}" srcOrd="1" destOrd="0" presId="urn:microsoft.com/office/officeart/2005/8/layout/orgChart1"/>
    <dgm:cxn modelId="{8A84FBA7-A533-46EA-8245-F7987CD3B1CB}" type="presParOf" srcId="{D8E66F38-9744-4EF9-8D61-02E90551ED8A}" destId="{C8591660-4603-4600-B203-FCE3BBCA8808}" srcOrd="2" destOrd="0" presId="urn:microsoft.com/office/officeart/2005/8/layout/orgChart1"/>
    <dgm:cxn modelId="{7E3F53EA-2268-42B5-8437-67D1B85B523E}" type="presParOf" srcId="{F2DAE3E3-C692-4DE9-A204-CBD7732C7C3C}" destId="{E7C2A92F-F8CE-4FE5-9F5F-D304C5547E7A}" srcOrd="6" destOrd="0" presId="urn:microsoft.com/office/officeart/2005/8/layout/orgChart1"/>
    <dgm:cxn modelId="{5678EE2D-BE38-437E-B952-D67023843BE5}" type="presParOf" srcId="{F2DAE3E3-C692-4DE9-A204-CBD7732C7C3C}" destId="{884CE784-2B83-4E98-972A-2A7EE6143E07}" srcOrd="7" destOrd="0" presId="urn:microsoft.com/office/officeart/2005/8/layout/orgChart1"/>
    <dgm:cxn modelId="{F1BFDE6B-67E6-48CB-BB50-ECC072A72E2B}" type="presParOf" srcId="{884CE784-2B83-4E98-972A-2A7EE6143E07}" destId="{E032BDAC-DC7B-4F70-9405-C65807921481}" srcOrd="0" destOrd="0" presId="urn:microsoft.com/office/officeart/2005/8/layout/orgChart1"/>
    <dgm:cxn modelId="{9DD62B92-D7BF-48D5-81BA-5BFF42FB29E0}" type="presParOf" srcId="{E032BDAC-DC7B-4F70-9405-C65807921481}" destId="{4196DDC6-2FFA-4A9E-80C5-2DDAFE927912}" srcOrd="0" destOrd="0" presId="urn:microsoft.com/office/officeart/2005/8/layout/orgChart1"/>
    <dgm:cxn modelId="{A6162FF5-F91B-434F-A539-ACF1E873BCE5}" type="presParOf" srcId="{E032BDAC-DC7B-4F70-9405-C65807921481}" destId="{F654B810-6B41-4F3C-A126-7D65089647DC}" srcOrd="1" destOrd="0" presId="urn:microsoft.com/office/officeart/2005/8/layout/orgChart1"/>
    <dgm:cxn modelId="{2F29615E-C78E-4047-9F9E-56082CA790DB}" type="presParOf" srcId="{884CE784-2B83-4E98-972A-2A7EE6143E07}" destId="{D75739EB-35AF-4F20-88D1-7DAC778ADDA0}" srcOrd="1" destOrd="0" presId="urn:microsoft.com/office/officeart/2005/8/layout/orgChart1"/>
    <dgm:cxn modelId="{4325DA4E-737A-4052-877A-BFD355E3B1B1}" type="presParOf" srcId="{884CE784-2B83-4E98-972A-2A7EE6143E07}" destId="{EEDB5618-D47A-483D-AFED-87889C6AB138}" srcOrd="2" destOrd="0" presId="urn:microsoft.com/office/officeart/2005/8/layout/orgChart1"/>
    <dgm:cxn modelId="{32B90F4D-F732-41CF-AD2E-95C8527BA44D}" type="presParOf" srcId="{19EC2710-61DD-4BC5-9F3C-5D0237171482}" destId="{43994FB8-EBCC-4A9B-9F99-6D06CA2974E7}" srcOrd="2" destOrd="0" presId="urn:microsoft.com/office/officeart/2005/8/layout/orgChart1"/>
    <dgm:cxn modelId="{98CC2073-8AB7-4C15-85AD-708901AF5218}" type="presParOf" srcId="{43994FB8-EBCC-4A9B-9F99-6D06CA2974E7}" destId="{5EE21F6B-D96E-45D9-8B09-9EB268A1DDA6}" srcOrd="0" destOrd="0" presId="urn:microsoft.com/office/officeart/2005/8/layout/orgChart1"/>
    <dgm:cxn modelId="{227717F7-8B35-44DC-B797-7A8B8D9F0F18}" type="presParOf" srcId="{43994FB8-EBCC-4A9B-9F99-6D06CA2974E7}" destId="{5BCE6998-9252-4BCC-99C0-0191E6BA0C50}" srcOrd="1" destOrd="0" presId="urn:microsoft.com/office/officeart/2005/8/layout/orgChart1"/>
    <dgm:cxn modelId="{B407F314-EFBF-4727-B80E-9370EA8A8625}" type="presParOf" srcId="{5BCE6998-9252-4BCC-99C0-0191E6BA0C50}" destId="{86FFE880-1CC2-4765-827D-D060AE740B2D}" srcOrd="0" destOrd="0" presId="urn:microsoft.com/office/officeart/2005/8/layout/orgChart1"/>
    <dgm:cxn modelId="{C91ECD5C-CECF-4A5D-974B-30847D6D1851}" type="presParOf" srcId="{86FFE880-1CC2-4765-827D-D060AE740B2D}" destId="{BC005CDE-3034-4D0E-9484-4A04207EAC30}" srcOrd="0" destOrd="0" presId="urn:microsoft.com/office/officeart/2005/8/layout/orgChart1"/>
    <dgm:cxn modelId="{E47EAE25-86DB-455C-A157-5494DC9947B2}" type="presParOf" srcId="{86FFE880-1CC2-4765-827D-D060AE740B2D}" destId="{24167611-EFEF-4DA8-9AC0-2C2260D2418B}" srcOrd="1" destOrd="0" presId="urn:microsoft.com/office/officeart/2005/8/layout/orgChart1"/>
    <dgm:cxn modelId="{0EA01124-B7F7-436D-AA6F-F1494D5D7AA1}" type="presParOf" srcId="{5BCE6998-9252-4BCC-99C0-0191E6BA0C50}" destId="{B6B7B46C-6F6D-4E30-AEB4-87797425BFD4}" srcOrd="1" destOrd="0" presId="urn:microsoft.com/office/officeart/2005/8/layout/orgChart1"/>
    <dgm:cxn modelId="{0EE25272-6C7F-4BBB-AFCC-CA1721F9F842}" type="presParOf" srcId="{5BCE6998-9252-4BCC-99C0-0191E6BA0C50}" destId="{90C0E285-FC0A-4A59-B2E5-280B896DBA7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E21F6B-D96E-45D9-8B09-9EB268A1DDA6}">
      <dsp:nvSpPr>
        <dsp:cNvPr id="0" name=""/>
        <dsp:cNvSpPr/>
      </dsp:nvSpPr>
      <dsp:spPr>
        <a:xfrm>
          <a:off x="3928360" y="1559705"/>
          <a:ext cx="186439" cy="816781"/>
        </a:xfrm>
        <a:custGeom>
          <a:avLst/>
          <a:gdLst/>
          <a:ahLst/>
          <a:cxnLst/>
          <a:rect l="0" t="0" r="0" b="0"/>
          <a:pathLst>
            <a:path>
              <a:moveTo>
                <a:pt x="186439" y="0"/>
              </a:moveTo>
              <a:lnTo>
                <a:pt x="186439" y="816781"/>
              </a:lnTo>
              <a:lnTo>
                <a:pt x="0" y="81678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C2A92F-F8CE-4FE5-9F5F-D304C5547E7A}">
      <dsp:nvSpPr>
        <dsp:cNvPr id="0" name=""/>
        <dsp:cNvSpPr/>
      </dsp:nvSpPr>
      <dsp:spPr>
        <a:xfrm>
          <a:off x="4114799" y="1559705"/>
          <a:ext cx="3222736" cy="16335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7124"/>
              </a:lnTo>
              <a:lnTo>
                <a:pt x="3222736" y="1447124"/>
              </a:lnTo>
              <a:lnTo>
                <a:pt x="3222736" y="1633563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AB7C32-CEB0-4B0E-844B-F33B4FEF4B44}">
      <dsp:nvSpPr>
        <dsp:cNvPr id="0" name=""/>
        <dsp:cNvSpPr/>
      </dsp:nvSpPr>
      <dsp:spPr>
        <a:xfrm>
          <a:off x="4114799" y="1559705"/>
          <a:ext cx="1074245" cy="16335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7124"/>
              </a:lnTo>
              <a:lnTo>
                <a:pt x="1074245" y="1447124"/>
              </a:lnTo>
              <a:lnTo>
                <a:pt x="1074245" y="1633563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324F2B-3262-4334-82F8-E0DDC195EBC9}">
      <dsp:nvSpPr>
        <dsp:cNvPr id="0" name=""/>
        <dsp:cNvSpPr/>
      </dsp:nvSpPr>
      <dsp:spPr>
        <a:xfrm>
          <a:off x="3040554" y="1559705"/>
          <a:ext cx="1074245" cy="1633563"/>
        </a:xfrm>
        <a:custGeom>
          <a:avLst/>
          <a:gdLst/>
          <a:ahLst/>
          <a:cxnLst/>
          <a:rect l="0" t="0" r="0" b="0"/>
          <a:pathLst>
            <a:path>
              <a:moveTo>
                <a:pt x="1074245" y="0"/>
              </a:moveTo>
              <a:lnTo>
                <a:pt x="1074245" y="1447124"/>
              </a:lnTo>
              <a:lnTo>
                <a:pt x="0" y="1447124"/>
              </a:lnTo>
              <a:lnTo>
                <a:pt x="0" y="1633563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C3666C-8C46-4BC0-BC27-D902BCF13A44}">
      <dsp:nvSpPr>
        <dsp:cNvPr id="0" name=""/>
        <dsp:cNvSpPr/>
      </dsp:nvSpPr>
      <dsp:spPr>
        <a:xfrm>
          <a:off x="892063" y="1559705"/>
          <a:ext cx="3222736" cy="1633563"/>
        </a:xfrm>
        <a:custGeom>
          <a:avLst/>
          <a:gdLst/>
          <a:ahLst/>
          <a:cxnLst/>
          <a:rect l="0" t="0" r="0" b="0"/>
          <a:pathLst>
            <a:path>
              <a:moveTo>
                <a:pt x="3222736" y="0"/>
              </a:moveTo>
              <a:lnTo>
                <a:pt x="3222736" y="1447124"/>
              </a:lnTo>
              <a:lnTo>
                <a:pt x="0" y="1447124"/>
              </a:lnTo>
              <a:lnTo>
                <a:pt x="0" y="1633563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B07692-03E0-4FAC-B07F-4A22AA4420D2}">
      <dsp:nvSpPr>
        <dsp:cNvPr id="0" name=""/>
        <dsp:cNvSpPr/>
      </dsp:nvSpPr>
      <dsp:spPr>
        <a:xfrm>
          <a:off x="3226993" y="671899"/>
          <a:ext cx="1775612" cy="88780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400" kern="1200" dirty="0" smtClean="0"/>
            <a:t>本社</a:t>
          </a:r>
          <a:endParaRPr kumimoji="1" lang="ja-JP" altLang="en-US" sz="5400" kern="1200" dirty="0"/>
        </a:p>
      </dsp:txBody>
      <dsp:txXfrm>
        <a:off x="3226993" y="671899"/>
        <a:ext cx="1775612" cy="887806"/>
      </dsp:txXfrm>
    </dsp:sp>
    <dsp:sp modelId="{14AAF4B9-8115-4EBC-B0E3-0B6A95AED8A1}">
      <dsp:nvSpPr>
        <dsp:cNvPr id="0" name=""/>
        <dsp:cNvSpPr/>
      </dsp:nvSpPr>
      <dsp:spPr>
        <a:xfrm>
          <a:off x="4256" y="3193269"/>
          <a:ext cx="1775612" cy="88780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400" kern="1200" dirty="0" smtClean="0"/>
            <a:t>海外営業部</a:t>
          </a:r>
          <a:endParaRPr kumimoji="1" lang="ja-JP" altLang="en-US" sz="2400" kern="1200" dirty="0"/>
        </a:p>
      </dsp:txBody>
      <dsp:txXfrm>
        <a:off x="4256" y="3193269"/>
        <a:ext cx="1775612" cy="887806"/>
      </dsp:txXfrm>
    </dsp:sp>
    <dsp:sp modelId="{5D5727A9-86B5-4A45-9333-8B291EA0FE22}">
      <dsp:nvSpPr>
        <dsp:cNvPr id="0" name=""/>
        <dsp:cNvSpPr/>
      </dsp:nvSpPr>
      <dsp:spPr>
        <a:xfrm>
          <a:off x="2152748" y="3193269"/>
          <a:ext cx="1775612" cy="88780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800" kern="1200" dirty="0" smtClean="0"/>
            <a:t>営業１部</a:t>
          </a:r>
          <a:endParaRPr kumimoji="1" lang="ja-JP" altLang="en-US" sz="2800" kern="1200" dirty="0"/>
        </a:p>
      </dsp:txBody>
      <dsp:txXfrm>
        <a:off x="2152748" y="3193269"/>
        <a:ext cx="1775612" cy="887806"/>
      </dsp:txXfrm>
    </dsp:sp>
    <dsp:sp modelId="{067C332E-35F9-41AD-9218-A652E53EE503}">
      <dsp:nvSpPr>
        <dsp:cNvPr id="0" name=""/>
        <dsp:cNvSpPr/>
      </dsp:nvSpPr>
      <dsp:spPr>
        <a:xfrm>
          <a:off x="4301239" y="3193269"/>
          <a:ext cx="1775612" cy="88780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800" kern="1200" dirty="0" smtClean="0"/>
            <a:t>営業２部</a:t>
          </a:r>
          <a:endParaRPr kumimoji="1" lang="ja-JP" altLang="en-US" sz="2800" kern="1200" dirty="0"/>
        </a:p>
      </dsp:txBody>
      <dsp:txXfrm>
        <a:off x="4301239" y="3193269"/>
        <a:ext cx="1775612" cy="887806"/>
      </dsp:txXfrm>
    </dsp:sp>
    <dsp:sp modelId="{4196DDC6-2FFA-4A9E-80C5-2DDAFE927912}">
      <dsp:nvSpPr>
        <dsp:cNvPr id="0" name=""/>
        <dsp:cNvSpPr/>
      </dsp:nvSpPr>
      <dsp:spPr>
        <a:xfrm>
          <a:off x="6449730" y="3193269"/>
          <a:ext cx="1775612" cy="88780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800" kern="1200" dirty="0" smtClean="0"/>
            <a:t>モバイル機器営業部</a:t>
          </a:r>
          <a:endParaRPr kumimoji="1" lang="ja-JP" altLang="en-US" sz="2800" kern="1200" dirty="0"/>
        </a:p>
      </dsp:txBody>
      <dsp:txXfrm>
        <a:off x="6449730" y="3193269"/>
        <a:ext cx="1775612" cy="887806"/>
      </dsp:txXfrm>
    </dsp:sp>
    <dsp:sp modelId="{BC005CDE-3034-4D0E-9484-4A04207EAC30}">
      <dsp:nvSpPr>
        <dsp:cNvPr id="0" name=""/>
        <dsp:cNvSpPr/>
      </dsp:nvSpPr>
      <dsp:spPr>
        <a:xfrm>
          <a:off x="2152748" y="1932584"/>
          <a:ext cx="1775612" cy="88780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400" kern="1200" dirty="0" smtClean="0"/>
            <a:t>経営企画部</a:t>
          </a:r>
          <a:endParaRPr kumimoji="1" lang="ja-JP" altLang="en-US" sz="2400" kern="1200" dirty="0"/>
        </a:p>
      </dsp:txBody>
      <dsp:txXfrm>
        <a:off x="2152748" y="1932584"/>
        <a:ext cx="1775612" cy="8878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52766-ED95-4077-A4DE-7F9B9DD7A1D1}" type="datetimeFigureOut">
              <a:rPr kumimoji="1" lang="ja-JP" altLang="en-US" smtClean="0"/>
              <a:t>2014/7/23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90E891-F5C8-4299-9CA7-9E2A651F82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39573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F75D64-9DF1-4228-A45B-2D7DA97D7AD5}" type="datetimeFigureOut">
              <a:rPr kumimoji="1" lang="ja-JP" altLang="en-US" smtClean="0"/>
              <a:t>2014/7/23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FAF37-CDA4-4712-8F69-2059EF10A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008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 userDrawn="1"/>
        </p:nvGrpSpPr>
        <p:grpSpPr>
          <a:xfrm>
            <a:off x="32592" y="3846095"/>
            <a:ext cx="3317200" cy="2971800"/>
            <a:chOff x="2078" y="3479612"/>
            <a:chExt cx="3771044" cy="3378388"/>
          </a:xfrm>
        </p:grpSpPr>
        <p:sp>
          <p:nvSpPr>
            <p:cNvPr id="10" name="円/楕円 9"/>
            <p:cNvSpPr/>
            <p:nvPr userDrawn="1"/>
          </p:nvSpPr>
          <p:spPr>
            <a:xfrm>
              <a:off x="2078" y="4086814"/>
              <a:ext cx="2744924" cy="2744924"/>
            </a:xfrm>
            <a:prstGeom prst="ellipse">
              <a:avLst/>
            </a:prstGeom>
            <a:gradFill flip="none" rotWithShape="1">
              <a:gsLst>
                <a:gs pos="100000">
                  <a:schemeClr val="accent1">
                    <a:tint val="50000"/>
                    <a:satMod val="300000"/>
                    <a:lumMod val="54000"/>
                    <a:lumOff val="46000"/>
                  </a:schemeClr>
                </a:gs>
                <a:gs pos="0">
                  <a:schemeClr val="accent1">
                    <a:tint val="37000"/>
                    <a:satMod val="300000"/>
                    <a:lumMod val="24000"/>
                    <a:lumOff val="76000"/>
                    <a:alpha val="0"/>
                  </a:schemeClr>
                </a:gs>
                <a:gs pos="100000">
                  <a:schemeClr val="accent1">
                    <a:tint val="15000"/>
                    <a:satMod val="350000"/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sp>
          <p:nvSpPr>
            <p:cNvPr id="11" name="円/楕円 10"/>
            <p:cNvSpPr/>
            <p:nvPr userDrawn="1"/>
          </p:nvSpPr>
          <p:spPr>
            <a:xfrm>
              <a:off x="2018302" y="5103180"/>
              <a:ext cx="1754820" cy="1754820"/>
            </a:xfrm>
            <a:prstGeom prst="ellipse">
              <a:avLst/>
            </a:prstGeom>
            <a:gradFill flip="none" rotWithShape="1">
              <a:gsLst>
                <a:gs pos="100000">
                  <a:schemeClr val="accent1">
                    <a:tint val="50000"/>
                    <a:satMod val="300000"/>
                    <a:lumMod val="54000"/>
                    <a:lumOff val="46000"/>
                  </a:schemeClr>
                </a:gs>
                <a:gs pos="0">
                  <a:schemeClr val="accent1">
                    <a:tint val="37000"/>
                    <a:satMod val="300000"/>
                    <a:lumMod val="24000"/>
                    <a:lumOff val="76000"/>
                    <a:alpha val="0"/>
                  </a:schemeClr>
                </a:gs>
                <a:gs pos="100000">
                  <a:schemeClr val="accent1">
                    <a:tint val="15000"/>
                    <a:satMod val="350000"/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sp>
          <p:nvSpPr>
            <p:cNvPr id="12" name="円/楕円 11"/>
            <p:cNvSpPr/>
            <p:nvPr userDrawn="1"/>
          </p:nvSpPr>
          <p:spPr>
            <a:xfrm>
              <a:off x="875857" y="3479612"/>
              <a:ext cx="2582606" cy="2582604"/>
            </a:xfrm>
            <a:prstGeom prst="ellipse">
              <a:avLst/>
            </a:prstGeom>
            <a:gradFill flip="none" rotWithShape="1">
              <a:gsLst>
                <a:gs pos="100000">
                  <a:schemeClr val="accent1">
                    <a:tint val="50000"/>
                    <a:satMod val="300000"/>
                    <a:lumMod val="54000"/>
                    <a:lumOff val="46000"/>
                  </a:schemeClr>
                </a:gs>
                <a:gs pos="0">
                  <a:schemeClr val="accent1">
                    <a:tint val="37000"/>
                    <a:satMod val="300000"/>
                    <a:lumMod val="24000"/>
                    <a:lumOff val="76000"/>
                    <a:alpha val="0"/>
                  </a:schemeClr>
                </a:gs>
                <a:gs pos="100000">
                  <a:schemeClr val="accent1">
                    <a:tint val="15000"/>
                    <a:satMod val="350000"/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</p:grpSp>
      <p:sp>
        <p:nvSpPr>
          <p:cNvPr id="7" name="正方形/長方形 6"/>
          <p:cNvSpPr/>
          <p:nvPr userDrawn="1"/>
        </p:nvSpPr>
        <p:spPr>
          <a:xfrm>
            <a:off x="-4062" y="1916832"/>
            <a:ext cx="9148062" cy="1728192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>
              <a:solidFill>
                <a:schemeClr val="bg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975123"/>
            <a:ext cx="7772400" cy="161161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70A95-BB1B-4FC0-B321-DD3BF0CADD2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正方形/長方形 8"/>
          <p:cNvSpPr/>
          <p:nvPr userDrawn="1"/>
        </p:nvSpPr>
        <p:spPr>
          <a:xfrm>
            <a:off x="-8762" y="0"/>
            <a:ext cx="9152762" cy="116632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2860918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70A95-BB1B-4FC0-B321-DD3BF0CADD2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/>
          <p:cNvSpPr/>
          <p:nvPr userDrawn="1"/>
        </p:nvSpPr>
        <p:spPr>
          <a:xfrm>
            <a:off x="-8762" y="1392730"/>
            <a:ext cx="9152762" cy="45719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8" name="正方形/長方形 7"/>
          <p:cNvSpPr/>
          <p:nvPr userDrawn="1"/>
        </p:nvSpPr>
        <p:spPr>
          <a:xfrm>
            <a:off x="-8762" y="0"/>
            <a:ext cx="9152762" cy="108000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1" name="日付プレースホルダー 4"/>
          <p:cNvSpPr>
            <a:spLocks noGrp="1"/>
          </p:cNvSpPr>
          <p:nvPr>
            <p:ph type="dt" sz="half" idx="2"/>
          </p:nvPr>
        </p:nvSpPr>
        <p:spPr>
          <a:xfrm>
            <a:off x="35496" y="6453336"/>
            <a:ext cx="123448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144608D5-1EF0-481A-A3F5-19B6E71616A2}" type="datetime1">
              <a:rPr lang="ja-JP" altLang="en-US" smtClean="0"/>
              <a:t>2014/7/23</a:t>
            </a:fld>
            <a:endParaRPr lang="ja-JP" altLang="en-US" dirty="0"/>
          </a:p>
        </p:txBody>
      </p:sp>
      <p:sp>
        <p:nvSpPr>
          <p:cNvPr id="12" name="フッター プレースホルダー 5"/>
          <p:cNvSpPr>
            <a:spLocks noGrp="1"/>
          </p:cNvSpPr>
          <p:nvPr>
            <p:ph type="ftr" sz="quarter" idx="3"/>
          </p:nvPr>
        </p:nvSpPr>
        <p:spPr>
          <a:xfrm>
            <a:off x="1368152" y="6453336"/>
            <a:ext cx="6480720" cy="365125"/>
          </a:xfrm>
          <a:prstGeom prst="rect">
            <a:avLst/>
          </a:prstGeom>
        </p:spPr>
        <p:txBody>
          <a:bodyPr/>
          <a:lstStyle>
            <a:lvl1pPr algn="ctr">
              <a:defRPr sz="1400" b="1"/>
            </a:lvl1pPr>
          </a:lstStyle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723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542330" y="274638"/>
            <a:ext cx="1360494" cy="6106690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2" y="274638"/>
            <a:ext cx="6798195" cy="610669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70A95-BB1B-4FC0-B321-DD3BF0CADD2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9" name="正方形/長方形 8"/>
          <p:cNvSpPr/>
          <p:nvPr userDrawn="1"/>
        </p:nvSpPr>
        <p:spPr>
          <a:xfrm rot="5400000">
            <a:off x="4200112" y="3195150"/>
            <a:ext cx="6437102" cy="46800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0" name="正方形/長方形 9"/>
          <p:cNvSpPr/>
          <p:nvPr userDrawn="1"/>
        </p:nvSpPr>
        <p:spPr>
          <a:xfrm rot="5400000">
            <a:off x="5871449" y="3145813"/>
            <a:ext cx="6437102" cy="108000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1" name="日付プレースホルダー 4"/>
          <p:cNvSpPr>
            <a:spLocks noGrp="1"/>
          </p:cNvSpPr>
          <p:nvPr>
            <p:ph type="dt" sz="half" idx="2"/>
          </p:nvPr>
        </p:nvSpPr>
        <p:spPr>
          <a:xfrm>
            <a:off x="35496" y="6453336"/>
            <a:ext cx="123448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F1053C1F-6FB7-45AA-9903-F13D1408A68F}" type="datetime1">
              <a:rPr lang="ja-JP" altLang="en-US" smtClean="0"/>
              <a:t>2014/7/23</a:t>
            </a:fld>
            <a:endParaRPr lang="ja-JP" altLang="en-US" dirty="0"/>
          </a:p>
        </p:txBody>
      </p:sp>
      <p:sp>
        <p:nvSpPr>
          <p:cNvPr id="12" name="フッター プレースホルダー 5"/>
          <p:cNvSpPr>
            <a:spLocks noGrp="1"/>
          </p:cNvSpPr>
          <p:nvPr>
            <p:ph type="ftr" sz="quarter" idx="3"/>
          </p:nvPr>
        </p:nvSpPr>
        <p:spPr>
          <a:xfrm>
            <a:off x="1368152" y="6453336"/>
            <a:ext cx="6480720" cy="365125"/>
          </a:xfrm>
          <a:prstGeom prst="rect">
            <a:avLst/>
          </a:prstGeom>
        </p:spPr>
        <p:txBody>
          <a:bodyPr/>
          <a:lstStyle>
            <a:lvl1pPr algn="ctr">
              <a:defRPr sz="1400" b="1"/>
            </a:lvl1pPr>
          </a:lstStyle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36826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6">
                  <a:lumMod val="50000"/>
                </a:schemeClr>
              </a:buClr>
              <a:defRPr/>
            </a:lvl1pPr>
            <a:lvl2pPr>
              <a:buClr>
                <a:schemeClr val="accent6">
                  <a:lumMod val="75000"/>
                </a:schemeClr>
              </a:buClr>
              <a:defRPr/>
            </a:lvl2pPr>
            <a:lvl3pPr>
              <a:buClr>
                <a:schemeClr val="accent6">
                  <a:lumMod val="75000"/>
                </a:schemeClr>
              </a:buClr>
              <a:defRPr/>
            </a:lvl3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70A95-BB1B-4FC0-B321-DD3BF0CADD2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/>
          <p:cNvSpPr/>
          <p:nvPr userDrawn="1"/>
        </p:nvSpPr>
        <p:spPr>
          <a:xfrm>
            <a:off x="-8762" y="1392730"/>
            <a:ext cx="9152762" cy="45719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8" name="正方形/長方形 7"/>
          <p:cNvSpPr/>
          <p:nvPr userDrawn="1"/>
        </p:nvSpPr>
        <p:spPr>
          <a:xfrm>
            <a:off x="-8762" y="0"/>
            <a:ext cx="9152762" cy="108000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1" name="日付プレースホルダー 4"/>
          <p:cNvSpPr>
            <a:spLocks noGrp="1"/>
          </p:cNvSpPr>
          <p:nvPr>
            <p:ph type="dt" sz="half" idx="2"/>
          </p:nvPr>
        </p:nvSpPr>
        <p:spPr>
          <a:xfrm>
            <a:off x="35496" y="6453336"/>
            <a:ext cx="123448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5DC8B490-A7B5-4599-A271-466091127EDF}" type="datetime1">
              <a:rPr lang="ja-JP" altLang="en-US" smtClean="0"/>
              <a:t>2014/7/23</a:t>
            </a:fld>
            <a:endParaRPr lang="ja-JP" altLang="en-US" dirty="0"/>
          </a:p>
        </p:txBody>
      </p:sp>
      <p:sp>
        <p:nvSpPr>
          <p:cNvPr id="12" name="フッター プレースホルダー 5"/>
          <p:cNvSpPr>
            <a:spLocks noGrp="1"/>
          </p:cNvSpPr>
          <p:nvPr>
            <p:ph type="ftr" sz="quarter" idx="3"/>
          </p:nvPr>
        </p:nvSpPr>
        <p:spPr>
          <a:xfrm>
            <a:off x="1368152" y="6453336"/>
            <a:ext cx="6480720" cy="365125"/>
          </a:xfrm>
          <a:prstGeom prst="rect">
            <a:avLst/>
          </a:prstGeom>
        </p:spPr>
        <p:txBody>
          <a:bodyPr/>
          <a:lstStyle>
            <a:lvl1pPr algn="ctr">
              <a:defRPr sz="1400" b="1"/>
            </a:lvl1pPr>
          </a:lstStyle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279796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70A95-BB1B-4FC0-B321-DD3BF0CADD2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/>
          <p:cNvSpPr/>
          <p:nvPr userDrawn="1"/>
        </p:nvSpPr>
        <p:spPr>
          <a:xfrm>
            <a:off x="-8762" y="0"/>
            <a:ext cx="9152762" cy="108000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8" name="日付プレースホルダー 4"/>
          <p:cNvSpPr>
            <a:spLocks noGrp="1"/>
          </p:cNvSpPr>
          <p:nvPr>
            <p:ph type="dt" sz="half" idx="2"/>
          </p:nvPr>
        </p:nvSpPr>
        <p:spPr>
          <a:xfrm>
            <a:off x="35496" y="6453336"/>
            <a:ext cx="123448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B37B6387-5C2D-47F7-94F7-A8705D0B69DF}" type="datetime1">
              <a:rPr lang="ja-JP" altLang="en-US" smtClean="0"/>
              <a:t>2014/7/23</a:t>
            </a:fld>
            <a:endParaRPr lang="ja-JP" altLang="en-US" dirty="0"/>
          </a:p>
        </p:txBody>
      </p:sp>
      <p:sp>
        <p:nvSpPr>
          <p:cNvPr id="11" name="フッター プレースホルダー 5"/>
          <p:cNvSpPr>
            <a:spLocks noGrp="1"/>
          </p:cNvSpPr>
          <p:nvPr>
            <p:ph type="ftr" sz="quarter" idx="3"/>
          </p:nvPr>
        </p:nvSpPr>
        <p:spPr>
          <a:xfrm>
            <a:off x="1368152" y="6453336"/>
            <a:ext cx="6480720" cy="365125"/>
          </a:xfrm>
          <a:prstGeom prst="rect">
            <a:avLst/>
          </a:prstGeom>
        </p:spPr>
        <p:txBody>
          <a:bodyPr/>
          <a:lstStyle>
            <a:lvl1pPr algn="ctr">
              <a:defRPr sz="1400" b="1"/>
            </a:lvl1pPr>
          </a:lstStyle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066643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811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811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70A95-BB1B-4FC0-B321-DD3BF0CADD2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/>
          <p:cNvSpPr/>
          <p:nvPr userDrawn="1"/>
        </p:nvSpPr>
        <p:spPr>
          <a:xfrm>
            <a:off x="-8762" y="1392730"/>
            <a:ext cx="9152762" cy="45719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9" name="正方形/長方形 8"/>
          <p:cNvSpPr/>
          <p:nvPr userDrawn="1"/>
        </p:nvSpPr>
        <p:spPr>
          <a:xfrm>
            <a:off x="-8762" y="0"/>
            <a:ext cx="9152762" cy="108000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2" name="日付プレースホルダー 4"/>
          <p:cNvSpPr>
            <a:spLocks noGrp="1"/>
          </p:cNvSpPr>
          <p:nvPr>
            <p:ph type="dt" sz="half" idx="13"/>
          </p:nvPr>
        </p:nvSpPr>
        <p:spPr>
          <a:xfrm>
            <a:off x="35496" y="6453336"/>
            <a:ext cx="123448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A7D86CD0-0770-430D-8886-9FB807FE234E}" type="datetime1">
              <a:rPr lang="ja-JP" altLang="en-US" smtClean="0"/>
              <a:t>2014/7/23</a:t>
            </a:fld>
            <a:endParaRPr lang="ja-JP" altLang="en-US" dirty="0"/>
          </a:p>
        </p:txBody>
      </p:sp>
      <p:sp>
        <p:nvSpPr>
          <p:cNvPr id="13" name="フッター プレースホルダー 5"/>
          <p:cNvSpPr>
            <a:spLocks noGrp="1"/>
          </p:cNvSpPr>
          <p:nvPr>
            <p:ph type="ftr" sz="quarter" idx="3"/>
          </p:nvPr>
        </p:nvSpPr>
        <p:spPr>
          <a:xfrm>
            <a:off x="1368152" y="6453336"/>
            <a:ext cx="6480720" cy="365125"/>
          </a:xfrm>
          <a:prstGeom prst="rect">
            <a:avLst/>
          </a:prstGeom>
        </p:spPr>
        <p:txBody>
          <a:bodyPr/>
          <a:lstStyle>
            <a:lvl1pPr algn="ctr">
              <a:defRPr sz="1400" b="1"/>
            </a:lvl1pPr>
          </a:lstStyle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37694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2064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8" y="2174880"/>
            <a:ext cx="4041775" cy="42064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70A95-BB1B-4FC0-B321-DD3BF0CADD2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正方形/長方形 9"/>
          <p:cNvSpPr/>
          <p:nvPr userDrawn="1"/>
        </p:nvSpPr>
        <p:spPr>
          <a:xfrm>
            <a:off x="-8762" y="1392730"/>
            <a:ext cx="9152762" cy="45719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1" name="正方形/長方形 10"/>
          <p:cNvSpPr/>
          <p:nvPr userDrawn="1"/>
        </p:nvSpPr>
        <p:spPr>
          <a:xfrm>
            <a:off x="-8762" y="0"/>
            <a:ext cx="9152762" cy="108000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4" name="日付プレースホルダー 4"/>
          <p:cNvSpPr>
            <a:spLocks noGrp="1"/>
          </p:cNvSpPr>
          <p:nvPr>
            <p:ph type="dt" sz="half" idx="13"/>
          </p:nvPr>
        </p:nvSpPr>
        <p:spPr>
          <a:xfrm>
            <a:off x="35496" y="6453336"/>
            <a:ext cx="123448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67F3510A-D387-410C-8AEA-0F80D14D56BF}" type="datetime1">
              <a:rPr lang="ja-JP" altLang="en-US" smtClean="0"/>
              <a:t>2014/7/23</a:t>
            </a:fld>
            <a:endParaRPr lang="ja-JP" altLang="en-US" dirty="0"/>
          </a:p>
        </p:txBody>
      </p:sp>
      <p:sp>
        <p:nvSpPr>
          <p:cNvPr id="15" name="フッター プレースホルダー 5"/>
          <p:cNvSpPr>
            <a:spLocks noGrp="1"/>
          </p:cNvSpPr>
          <p:nvPr>
            <p:ph type="ftr" sz="quarter" idx="14"/>
          </p:nvPr>
        </p:nvSpPr>
        <p:spPr>
          <a:xfrm>
            <a:off x="1368152" y="6453336"/>
            <a:ext cx="6480720" cy="365125"/>
          </a:xfrm>
          <a:prstGeom prst="rect">
            <a:avLst/>
          </a:prstGeom>
        </p:spPr>
        <p:txBody>
          <a:bodyPr/>
          <a:lstStyle>
            <a:lvl1pPr algn="ctr">
              <a:defRPr sz="1400" b="1"/>
            </a:lvl1pPr>
          </a:lstStyle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50595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70A95-BB1B-4FC0-B321-DD3BF0CADD2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正方形/長方形 5"/>
          <p:cNvSpPr/>
          <p:nvPr userDrawn="1"/>
        </p:nvSpPr>
        <p:spPr>
          <a:xfrm>
            <a:off x="-8762" y="1392730"/>
            <a:ext cx="9152762" cy="45719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7" name="正方形/長方形 6"/>
          <p:cNvSpPr/>
          <p:nvPr userDrawn="1"/>
        </p:nvSpPr>
        <p:spPr>
          <a:xfrm>
            <a:off x="-8762" y="0"/>
            <a:ext cx="9152762" cy="108000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0" name="日付プレースホルダー 4"/>
          <p:cNvSpPr>
            <a:spLocks noGrp="1"/>
          </p:cNvSpPr>
          <p:nvPr>
            <p:ph type="dt" sz="half" idx="2"/>
          </p:nvPr>
        </p:nvSpPr>
        <p:spPr>
          <a:xfrm>
            <a:off x="35496" y="6453336"/>
            <a:ext cx="123448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69F06BE6-2E21-4ED2-8A54-AC1A70ACFE76}" type="datetime1">
              <a:rPr lang="ja-JP" altLang="en-US" smtClean="0"/>
              <a:t>2014/7/23</a:t>
            </a:fld>
            <a:endParaRPr lang="ja-JP" altLang="en-US" dirty="0"/>
          </a:p>
        </p:txBody>
      </p:sp>
      <p:sp>
        <p:nvSpPr>
          <p:cNvPr id="11" name="フッター プレースホルダー 5"/>
          <p:cNvSpPr>
            <a:spLocks noGrp="1"/>
          </p:cNvSpPr>
          <p:nvPr>
            <p:ph type="ftr" sz="quarter" idx="3"/>
          </p:nvPr>
        </p:nvSpPr>
        <p:spPr>
          <a:xfrm>
            <a:off x="1368152" y="6453336"/>
            <a:ext cx="6480720" cy="365125"/>
          </a:xfrm>
          <a:prstGeom prst="rect">
            <a:avLst/>
          </a:prstGeom>
        </p:spPr>
        <p:txBody>
          <a:bodyPr/>
          <a:lstStyle>
            <a:lvl1pPr algn="ctr">
              <a:defRPr sz="1400" b="1"/>
            </a:lvl1pPr>
          </a:lstStyle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28274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70A95-BB1B-4FC0-B321-DD3BF0CADD2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正方形/長方形 4"/>
          <p:cNvSpPr/>
          <p:nvPr userDrawn="1"/>
        </p:nvSpPr>
        <p:spPr>
          <a:xfrm>
            <a:off x="-8762" y="0"/>
            <a:ext cx="9152762" cy="108000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6" name="日付プレースホルダー 4"/>
          <p:cNvSpPr>
            <a:spLocks noGrp="1"/>
          </p:cNvSpPr>
          <p:nvPr>
            <p:ph type="dt" sz="half" idx="2"/>
          </p:nvPr>
        </p:nvSpPr>
        <p:spPr>
          <a:xfrm>
            <a:off x="35496" y="6453336"/>
            <a:ext cx="123448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6AD03D2A-D545-4A41-B4C8-AC099EF47663}" type="datetime1">
              <a:rPr lang="ja-JP" altLang="en-US" smtClean="0"/>
              <a:t>2014/7/23</a:t>
            </a:fld>
            <a:endParaRPr lang="ja-JP" altLang="en-US" dirty="0"/>
          </a:p>
        </p:txBody>
      </p:sp>
      <p:sp>
        <p:nvSpPr>
          <p:cNvPr id="9" name="フッター プレースホルダー 5"/>
          <p:cNvSpPr>
            <a:spLocks noGrp="1"/>
          </p:cNvSpPr>
          <p:nvPr>
            <p:ph type="ftr" sz="quarter" idx="3"/>
          </p:nvPr>
        </p:nvSpPr>
        <p:spPr>
          <a:xfrm>
            <a:off x="1368152" y="6453336"/>
            <a:ext cx="6480720" cy="365125"/>
          </a:xfrm>
          <a:prstGeom prst="rect">
            <a:avLst/>
          </a:prstGeom>
        </p:spPr>
        <p:txBody>
          <a:bodyPr/>
          <a:lstStyle>
            <a:lvl1pPr algn="ctr">
              <a:defRPr sz="1400" b="1"/>
            </a:lvl1pPr>
          </a:lstStyle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55278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18864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188640"/>
            <a:ext cx="5111750" cy="61926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0"/>
            <a:ext cx="3008313" cy="4946228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70A95-BB1B-4FC0-B321-DD3BF0CADD2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/>
          <p:cNvSpPr/>
          <p:nvPr userDrawn="1"/>
        </p:nvSpPr>
        <p:spPr>
          <a:xfrm>
            <a:off x="-8762" y="0"/>
            <a:ext cx="9152762" cy="108000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9" name="日付プレースホルダー 4"/>
          <p:cNvSpPr>
            <a:spLocks noGrp="1"/>
          </p:cNvSpPr>
          <p:nvPr>
            <p:ph type="dt" sz="half" idx="13"/>
          </p:nvPr>
        </p:nvSpPr>
        <p:spPr>
          <a:xfrm>
            <a:off x="35496" y="6453336"/>
            <a:ext cx="123448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F0795E5D-D2EF-4692-AA0D-F806C63BE54D}" type="datetime1">
              <a:rPr lang="ja-JP" altLang="en-US" smtClean="0"/>
              <a:t>2014/7/23</a:t>
            </a:fld>
            <a:endParaRPr lang="ja-JP" altLang="en-US" dirty="0"/>
          </a:p>
        </p:txBody>
      </p:sp>
      <p:sp>
        <p:nvSpPr>
          <p:cNvPr id="12" name="フッター プレースホルダー 5"/>
          <p:cNvSpPr>
            <a:spLocks noGrp="1"/>
          </p:cNvSpPr>
          <p:nvPr>
            <p:ph type="ftr" sz="quarter" idx="3"/>
          </p:nvPr>
        </p:nvSpPr>
        <p:spPr>
          <a:xfrm>
            <a:off x="1368152" y="6453336"/>
            <a:ext cx="6480720" cy="365125"/>
          </a:xfrm>
          <a:prstGeom prst="rect">
            <a:avLst/>
          </a:prstGeom>
        </p:spPr>
        <p:txBody>
          <a:bodyPr/>
          <a:lstStyle>
            <a:lvl1pPr algn="ctr">
              <a:defRPr sz="1400" b="1"/>
            </a:lvl1pPr>
          </a:lstStyle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200617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70A95-BB1B-4FC0-B321-DD3BF0CADD2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/>
          <p:cNvSpPr/>
          <p:nvPr userDrawn="1"/>
        </p:nvSpPr>
        <p:spPr>
          <a:xfrm>
            <a:off x="-8762" y="0"/>
            <a:ext cx="9152762" cy="108000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9" name="日付プレースホルダー 4"/>
          <p:cNvSpPr>
            <a:spLocks noGrp="1"/>
          </p:cNvSpPr>
          <p:nvPr>
            <p:ph type="dt" sz="half" idx="13"/>
          </p:nvPr>
        </p:nvSpPr>
        <p:spPr>
          <a:xfrm>
            <a:off x="35496" y="6453336"/>
            <a:ext cx="123448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23F31064-00DF-480F-AF53-EB4412F9E017}" type="datetime1">
              <a:rPr lang="ja-JP" altLang="en-US" smtClean="0"/>
              <a:t>2014/7/23</a:t>
            </a:fld>
            <a:endParaRPr lang="ja-JP" altLang="en-US" dirty="0"/>
          </a:p>
        </p:txBody>
      </p:sp>
      <p:sp>
        <p:nvSpPr>
          <p:cNvPr id="12" name="フッター プレースホルダー 5"/>
          <p:cNvSpPr>
            <a:spLocks noGrp="1"/>
          </p:cNvSpPr>
          <p:nvPr>
            <p:ph type="ftr" sz="quarter" idx="3"/>
          </p:nvPr>
        </p:nvSpPr>
        <p:spPr>
          <a:xfrm>
            <a:off x="1368152" y="6453336"/>
            <a:ext cx="6480720" cy="365125"/>
          </a:xfrm>
          <a:prstGeom prst="rect">
            <a:avLst/>
          </a:prstGeom>
        </p:spPr>
        <p:txBody>
          <a:bodyPr/>
          <a:lstStyle>
            <a:lvl1pPr algn="ctr">
              <a:defRPr sz="1400" b="1"/>
            </a:lvl1pPr>
          </a:lstStyle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9985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3" name="ホームベース 1382"/>
          <p:cNvSpPr/>
          <p:nvPr/>
        </p:nvSpPr>
        <p:spPr>
          <a:xfrm flipH="1">
            <a:off x="8397186" y="6453336"/>
            <a:ext cx="746814" cy="360040"/>
          </a:xfrm>
          <a:prstGeom prst="homePlate">
            <a:avLst>
              <a:gd name="adj" fmla="val 54703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7" name="正方形/長方形 6"/>
          <p:cNvSpPr/>
          <p:nvPr/>
        </p:nvSpPr>
        <p:spPr>
          <a:xfrm>
            <a:off x="0" y="0"/>
            <a:ext cx="9144000" cy="16288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8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28800"/>
            <a:ext cx="8229600" cy="4752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99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403" name="日付プレースホルダー 4"/>
          <p:cNvSpPr>
            <a:spLocks noGrp="1"/>
          </p:cNvSpPr>
          <p:nvPr>
            <p:ph type="dt" sz="half" idx="2"/>
          </p:nvPr>
        </p:nvSpPr>
        <p:spPr>
          <a:xfrm>
            <a:off x="35496" y="6453336"/>
            <a:ext cx="123448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010142ED-491F-4F5F-BA28-65EE2401B520}" type="datetime1">
              <a:rPr lang="ja-JP" altLang="en-US" smtClean="0"/>
              <a:t>2014/7/23</a:t>
            </a:fld>
            <a:endParaRPr lang="ja-JP" altLang="en-US" dirty="0"/>
          </a:p>
        </p:txBody>
      </p:sp>
      <p:sp>
        <p:nvSpPr>
          <p:cNvPr id="404" name="フッター プレースホルダー 5"/>
          <p:cNvSpPr>
            <a:spLocks noGrp="1"/>
          </p:cNvSpPr>
          <p:nvPr>
            <p:ph type="ftr" sz="quarter" idx="3"/>
          </p:nvPr>
        </p:nvSpPr>
        <p:spPr>
          <a:xfrm>
            <a:off x="1368152" y="6453336"/>
            <a:ext cx="6480720" cy="365125"/>
          </a:xfrm>
          <a:prstGeom prst="rect">
            <a:avLst/>
          </a:prstGeom>
        </p:spPr>
        <p:txBody>
          <a:bodyPr/>
          <a:lstStyle>
            <a:lvl1pPr algn="ctr">
              <a:defRPr sz="1400" b="1"/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965138" y="6453336"/>
            <a:ext cx="1178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1B70A95-BB1B-4FC0-B321-DD3BF0CADD2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75442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377" rtl="0" eaLnBrk="1" latinLnBrk="0" hangingPunct="1">
        <a:spcBef>
          <a:spcPct val="0"/>
        </a:spcBef>
        <a:buNone/>
        <a:defRPr kumimoji="1"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Wingdings" panose="05000000000000000000" pitchFamily="2" charset="2"/>
        <a:buChar char="l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Wingdings" panose="05000000000000000000" pitchFamily="2" charset="2"/>
        <a:buChar char="u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Wingdings" panose="05000000000000000000" pitchFamily="2" charset="2"/>
        <a:buChar char="Ø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株式会社日商</a:t>
            </a:r>
            <a:r>
              <a:rPr lang="ja-JP" altLang="en-US" dirty="0" smtClean="0"/>
              <a:t>工業 会社</a:t>
            </a:r>
            <a:r>
              <a:rPr lang="ja-JP" altLang="en-US" dirty="0"/>
              <a:t>案内</a:t>
            </a:r>
            <a:endParaRPr lang="en-US" altLang="ja-JP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XXXX</a:t>
            </a:r>
            <a:r>
              <a:rPr lang="ja-JP" altLang="en-US" dirty="0"/>
              <a:t>年</a:t>
            </a:r>
            <a:r>
              <a:rPr lang="en-US" altLang="ja-JP" dirty="0"/>
              <a:t>XX</a:t>
            </a:r>
            <a:r>
              <a:rPr lang="ja-JP" altLang="en-US" dirty="0"/>
              <a:t>年</a:t>
            </a:r>
            <a:r>
              <a:rPr lang="en-US" altLang="ja-JP" dirty="0"/>
              <a:t>XX</a:t>
            </a:r>
            <a:r>
              <a:rPr lang="ja-JP" altLang="en-US" dirty="0"/>
              <a:t>日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モバイル機器営業部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0586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会社概要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43608" y="2276872"/>
            <a:ext cx="8229600" cy="4752528"/>
          </a:xfrm>
        </p:spPr>
        <p:txBody>
          <a:bodyPr/>
          <a:lstStyle/>
          <a:p>
            <a:r>
              <a:rPr kumimoji="1" lang="ja-JP" altLang="en-US" dirty="0" smtClean="0"/>
              <a:t>社名：株式会社日商工業</a:t>
            </a:r>
            <a:endParaRPr kumimoji="1" lang="en-US" altLang="ja-JP" dirty="0" smtClean="0"/>
          </a:p>
          <a:p>
            <a:r>
              <a:rPr kumimoji="1" lang="ja-JP" altLang="en-US" dirty="0" smtClean="0"/>
              <a:t>代表者：岩崎一郎</a:t>
            </a:r>
            <a:endParaRPr kumimoji="1" lang="en-US" altLang="ja-JP" dirty="0" smtClean="0"/>
          </a:p>
          <a:p>
            <a:r>
              <a:rPr kumimoji="1" lang="ja-JP" altLang="en-US" dirty="0" smtClean="0"/>
              <a:t>本社所在地：〒</a:t>
            </a:r>
            <a:r>
              <a:rPr kumimoji="1" lang="en-US" altLang="ja-JP" dirty="0" smtClean="0"/>
              <a:t>105-0012</a:t>
            </a:r>
            <a:r>
              <a:rPr kumimoji="1" lang="ja-JP" altLang="en-US" dirty="0" smtClean="0"/>
              <a:t>　東京都港区芝大門１丁目１番３０号</a:t>
            </a:r>
            <a:endParaRPr kumimoji="1" lang="en-US" altLang="ja-JP" dirty="0" smtClean="0"/>
          </a:p>
          <a:p>
            <a:r>
              <a:rPr kumimoji="1" lang="ja-JP" altLang="en-US" dirty="0" smtClean="0"/>
              <a:t>設立：昭和４０年１０月１日</a:t>
            </a:r>
            <a:endParaRPr kumimoji="1" lang="en-US" altLang="ja-JP" dirty="0" smtClean="0"/>
          </a:p>
          <a:p>
            <a:r>
              <a:rPr kumimoji="1" lang="ja-JP" altLang="en-US" dirty="0" smtClean="0"/>
              <a:t>資本金：１億５０００万円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70A95-BB1B-4FC0-B321-DD3BF0CADD2E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649A7DF-9CBB-4979-94C8-3ABE4CC7EB53}" type="datetime1">
              <a:rPr lang="ja-JP" altLang="en-US" smtClean="0"/>
              <a:t>2014/7/23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5754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理念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ものづくりのトータルソリューションを目指して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弊社は、昭和４０年の創業以来、日本の経済成長を支えるものづくりに従事してまいりました。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お客様の欲しい製品を、開発から製造までトータルでご提供できることが、当社の強みです。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グローバル市場で、価値ある商品を発信するためのお手伝いをいたします。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70A95-BB1B-4FC0-B321-DD3BF0CADD2E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86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モバイル機器向け部品の成長</a:t>
            </a:r>
            <a:endParaRPr kumimoji="1" lang="ja-JP" altLang="en-US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8152071"/>
              </p:ext>
            </p:extLst>
          </p:nvPr>
        </p:nvGraphicFramePr>
        <p:xfrm>
          <a:off x="467544" y="1628800"/>
          <a:ext cx="8229600" cy="4752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70A95-BB1B-4FC0-B321-DD3BF0CADD2E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DC8B490-A7B5-4599-A271-466091127EDF}" type="datetime1">
              <a:rPr lang="ja-JP" altLang="en-US" smtClean="0"/>
              <a:t>2014/7/23</a:t>
            </a:fld>
            <a:endParaRPr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361889" y="5917922"/>
            <a:ext cx="1063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(</a:t>
            </a:r>
            <a:r>
              <a:rPr kumimoji="1" lang="ja-JP" altLang="en-US" dirty="0" smtClean="0"/>
              <a:t>百万円）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39626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高品質、短納期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お客様のニーズに合わせて、商品を企画、制作します！</a:t>
            </a:r>
            <a:endParaRPr kumimoji="1" lang="en-US" altLang="ja-JP" dirty="0" smtClean="0"/>
          </a:p>
          <a:p>
            <a:r>
              <a:rPr kumimoji="1" lang="ja-JP" altLang="en-US" dirty="0" smtClean="0"/>
              <a:t>高品質、短納期</a:t>
            </a:r>
            <a:r>
              <a:rPr lang="ja-JP" altLang="en-US" dirty="0" smtClean="0"/>
              <a:t>で期待にお応えします！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70A95-BB1B-4FC0-B321-DD3BF0CADD2E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DC8B490-A7B5-4599-A271-466091127EDF}" type="datetime1">
              <a:rPr lang="ja-JP" altLang="en-US" smtClean="0"/>
              <a:t>2014/7/23</a:t>
            </a:fld>
            <a:endParaRPr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425762">
            <a:off x="1228263" y="3696854"/>
            <a:ext cx="1346589" cy="2619822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46544">
            <a:off x="5707440" y="4046069"/>
            <a:ext cx="2918909" cy="2273830"/>
          </a:xfrm>
          <a:prstGeom prst="rect">
            <a:avLst/>
          </a:prstGeom>
        </p:spPr>
      </p:pic>
      <p:sp>
        <p:nvSpPr>
          <p:cNvPr id="8" name="雲 7"/>
          <p:cNvSpPr/>
          <p:nvPr/>
        </p:nvSpPr>
        <p:spPr>
          <a:xfrm>
            <a:off x="2627784" y="3789040"/>
            <a:ext cx="3541108" cy="30689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グローバルな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ニーズを知っている</a:t>
            </a:r>
            <a:endParaRPr lang="en-US" altLang="ja-JP" dirty="0" smtClean="0"/>
          </a:p>
          <a:p>
            <a:pPr algn="ctr"/>
            <a:r>
              <a:rPr lang="ja-JP" altLang="en-US" dirty="0"/>
              <a:t>強み</a:t>
            </a:r>
            <a:r>
              <a:rPr lang="ja-JP" altLang="en-US" dirty="0" smtClean="0"/>
              <a:t>をいかして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ご提案</a:t>
            </a:r>
            <a:r>
              <a:rPr lang="ja-JP" altLang="en-US" dirty="0"/>
              <a:t>します！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4265491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組織一覧</a:t>
            </a:r>
            <a:endParaRPr kumimoji="1" lang="ja-JP" altLang="en-US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9949956"/>
              </p:ext>
            </p:extLst>
          </p:nvPr>
        </p:nvGraphicFramePr>
        <p:xfrm>
          <a:off x="457200" y="1628775"/>
          <a:ext cx="8229600" cy="4752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70A95-BB1B-4FC0-B321-DD3BF0CADD2E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DC8B490-A7B5-4599-A271-466091127EDF}" type="datetime1">
              <a:rPr lang="ja-JP" altLang="en-US" smtClean="0"/>
              <a:t>2014/7/23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3593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お問い合わせ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担当</a:t>
            </a:r>
            <a:endParaRPr lang="en-US" altLang="ja-JP" dirty="0" smtClean="0"/>
          </a:p>
          <a:p>
            <a:pPr marL="400041" lvl="1" indent="0">
              <a:buNone/>
            </a:pP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株式会社日商工業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モバイル機器営業部　　芝　一樹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TEL</a:t>
            </a:r>
            <a:r>
              <a:rPr lang="ja-JP" altLang="en-US" dirty="0" smtClean="0"/>
              <a:t>：</a:t>
            </a:r>
            <a:r>
              <a:rPr lang="en-US" altLang="ja-JP" dirty="0" smtClean="0"/>
              <a:t>03-9999-9999</a:t>
            </a:r>
            <a:r>
              <a:rPr lang="ja-JP" altLang="en-US" dirty="0" smtClean="0"/>
              <a:t>　内線</a:t>
            </a:r>
            <a:r>
              <a:rPr lang="en-US" altLang="ja-JP" dirty="0" smtClean="0"/>
              <a:t>1234</a:t>
            </a:r>
            <a:br>
              <a:rPr lang="en-US" altLang="ja-JP" dirty="0" smtClean="0"/>
            </a:br>
            <a:r>
              <a:rPr lang="en-US" altLang="ja-JP" dirty="0" smtClean="0"/>
              <a:t>E-mail</a:t>
            </a:r>
            <a:r>
              <a:rPr lang="ja-JP" altLang="en-US" dirty="0" smtClean="0"/>
              <a:t>：</a:t>
            </a:r>
            <a:r>
              <a:rPr lang="en-US" altLang="ja-JP" dirty="0" smtClean="0"/>
              <a:t>shiba@nisshoindustry.xx.jp</a:t>
            </a:r>
            <a:br>
              <a:rPr lang="en-US" altLang="ja-JP" dirty="0" smtClean="0"/>
            </a:br>
            <a:endParaRPr lang="en-US" altLang="ja-JP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6AE14-C202-4DC9-A5F8-C11F5D841094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5643549"/>
      </p:ext>
    </p:extLst>
  </p:cSld>
  <p:clrMapOvr>
    <a:masterClrMapping/>
  </p:clrMapOvr>
</p:sld>
</file>

<file path=ppt/theme/theme1.xml><?xml version="1.0" encoding="utf-8"?>
<a:theme xmlns:a="http://schemas.openxmlformats.org/drawingml/2006/main" name="プレゼンテーション01">
  <a:themeElements>
    <a:clrScheme name="アーバン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プレゼンテーション01</Template>
  <TotalTime>20</TotalTime>
  <Words>167</Words>
  <Application>Microsoft Office PowerPoint</Application>
  <PresentationFormat>画面に合わせる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プレゼンテーション01</vt:lpstr>
      <vt:lpstr>株式会社日商工業 会社案内</vt:lpstr>
      <vt:lpstr>会社概要</vt:lpstr>
      <vt:lpstr>理念</vt:lpstr>
      <vt:lpstr>モバイル機器向け部品の成長</vt:lpstr>
      <vt:lpstr>高品質、短納期</vt:lpstr>
      <vt:lpstr>組織一覧</vt:lpstr>
      <vt:lpstr>お問い合わせ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株式会社日商工業 会社案内</dc:title>
  <dcterms:created xsi:type="dcterms:W3CDTF">2014-07-23T08:20:00Z</dcterms:created>
  <dcterms:modified xsi:type="dcterms:W3CDTF">2014-07-23T08:54:46Z</dcterms:modified>
</cp:coreProperties>
</file>