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drawings/drawing4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5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6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7.xml" ContentType="application/vnd.openxmlformats-officedocument.themeOverr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8.xml" ContentType="application/vnd.openxmlformats-officedocument.themeOverr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9.xml" ContentType="application/vnd.openxmlformats-officedocument.themeOverr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10.xml" ContentType="application/vnd.openxmlformats-officedocument.themeOverr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theme/themeOverride11.xml" ContentType="application/vnd.openxmlformats-officedocument.themeOverr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theme/themeOverride1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90" r:id="rId2"/>
    <p:sldId id="292" r:id="rId3"/>
    <p:sldId id="297" r:id="rId4"/>
    <p:sldId id="301" r:id="rId5"/>
    <p:sldId id="300" r:id="rId6"/>
    <p:sldId id="293" r:id="rId7"/>
    <p:sldId id="294" r:id="rId8"/>
    <p:sldId id="298" r:id="rId9"/>
    <p:sldId id="302" r:id="rId10"/>
    <p:sldId id="291" r:id="rId11"/>
    <p:sldId id="295" r:id="rId12"/>
    <p:sldId id="299" r:id="rId13"/>
    <p:sldId id="303" r:id="rId1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03" autoAdjust="0"/>
    <p:restoredTop sz="94660"/>
  </p:normalViewPr>
  <p:slideViewPr>
    <p:cSldViewPr snapToGrid="0">
      <p:cViewPr varScale="1">
        <p:scale>
          <a:sx n="78" d="100"/>
          <a:sy n="78" d="100"/>
        </p:scale>
        <p:origin x="605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1.xml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2.xml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2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chartUserShapes" Target="../drawings/drawing3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5" Type="http://schemas.openxmlformats.org/officeDocument/2006/relationships/chartUserShapes" Target="../drawings/drawing4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</a:t>
            </a:r>
            <a:r>
              <a:rPr lang="en-US" altLang="ja-JP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lang="ja-JP" altLang="ja-JP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年度</a:t>
            </a:r>
            <a:r>
              <a:rPr lang="ja-JP" altLang="en-US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r>
              <a:rPr lang="en-US" altLang="ja-JP" sz="2000" b="0" i="0" baseline="0" dirty="0" err="1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iDeCo</a:t>
            </a:r>
            <a:r>
              <a:rPr lang="ja-JP" altLang="en-US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加入</a:t>
            </a:r>
            <a:r>
              <a:rPr lang="ja-JP" altLang="ja-JP" sz="2000" b="0" i="0" baseline="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者数の推移</a:t>
            </a:r>
            <a:endParaRPr lang="ja-JP" altLang="ja-JP" sz="20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c:rich>
      </c:tx>
      <c:layout>
        <c:manualLayout>
          <c:xMode val="edge"/>
          <c:yMode val="edge"/>
          <c:x val="0.27994172154678032"/>
          <c:y val="2.79860047939805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 altLang="ja-JP"/>
        </a:p>
      </c:txPr>
    </c:title>
    <c:autoTitleDeleted val="0"/>
    <c:plotArea>
      <c:layout>
        <c:manualLayout>
          <c:layoutTarget val="inner"/>
          <c:xMode val="edge"/>
          <c:yMode val="edge"/>
          <c:x val="8.5090195925584838E-2"/>
          <c:y val="0.16031804803478281"/>
          <c:w val="0.89169216394821671"/>
          <c:h val="0.6554180113596852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個人型月次!$A$3</c:f>
              <c:strCache>
                <c:ptCount val="1"/>
                <c:pt idx="0">
                  <c:v>第1号加入者数合計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47E-45F6-B447-14CF5709F1A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個人型月次!$BV$3:$CG$3</c:f>
              <c:numCache>
                <c:formatCode>#,##0_);[Red]\(#,##0\)</c:formatCode>
                <c:ptCount val="12"/>
                <c:pt idx="0">
                  <c:v>314620</c:v>
                </c:pt>
                <c:pt idx="1">
                  <c:v>317486</c:v>
                </c:pt>
                <c:pt idx="2">
                  <c:v>320555</c:v>
                </c:pt>
                <c:pt idx="3">
                  <c:v>323327</c:v>
                </c:pt>
                <c:pt idx="4">
                  <c:v>326334</c:v>
                </c:pt>
                <c:pt idx="5">
                  <c:v>329201</c:v>
                </c:pt>
                <c:pt idx="6">
                  <c:v>332085</c:v>
                </c:pt>
                <c:pt idx="7">
                  <c:v>334567</c:v>
                </c:pt>
                <c:pt idx="8">
                  <c:v>336988</c:v>
                </c:pt>
                <c:pt idx="9">
                  <c:v>340708</c:v>
                </c:pt>
                <c:pt idx="10">
                  <c:v>345259</c:v>
                </c:pt>
                <c:pt idx="11">
                  <c:v>349042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2-E47E-45F6-B447-14CF5709F1A2}"/>
            </c:ext>
          </c:extLst>
        </c:ser>
        <c:ser>
          <c:idx val="2"/>
          <c:order val="2"/>
          <c:tx>
            <c:strRef>
              <c:f>個人型月次!$A$5</c:f>
              <c:strCache>
                <c:ptCount val="1"/>
                <c:pt idx="0">
                  <c:v>第2号加入者数合計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個人型月次!$BV$5:$CG$5</c:f>
              <c:numCache>
                <c:formatCode>#,##0_);[Red]\(#,##0\)</c:formatCode>
                <c:ptCount val="12"/>
                <c:pt idx="0">
                  <c:v>2483570</c:v>
                </c:pt>
                <c:pt idx="1">
                  <c:v>2507813</c:v>
                </c:pt>
                <c:pt idx="2">
                  <c:v>2535489</c:v>
                </c:pt>
                <c:pt idx="3">
                  <c:v>2563787</c:v>
                </c:pt>
                <c:pt idx="4">
                  <c:v>2592281</c:v>
                </c:pt>
                <c:pt idx="5">
                  <c:v>2618223</c:v>
                </c:pt>
                <c:pt idx="6">
                  <c:v>2644488</c:v>
                </c:pt>
                <c:pt idx="7">
                  <c:v>2665984</c:v>
                </c:pt>
                <c:pt idx="8">
                  <c:v>2691590</c:v>
                </c:pt>
                <c:pt idx="9">
                  <c:v>2719441</c:v>
                </c:pt>
                <c:pt idx="10">
                  <c:v>2753023</c:v>
                </c:pt>
                <c:pt idx="11">
                  <c:v>2784848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E47E-45F6-B447-14CF5709F1A2}"/>
            </c:ext>
          </c:extLst>
        </c:ser>
        <c:ser>
          <c:idx val="4"/>
          <c:order val="4"/>
          <c:tx>
            <c:strRef>
              <c:f>個人型月次!$A$7</c:f>
              <c:strCache>
                <c:ptCount val="1"/>
                <c:pt idx="0">
                  <c:v>第3号加入者数合計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5877565255083854E-3"/>
                  <c:y val="2.5888554142119028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47E-45F6-B447-14CF5709F1A2}"/>
                </c:ext>
              </c:extLst>
            </c:dLbl>
            <c:dLbl>
              <c:idx val="10"/>
              <c:layout>
                <c:manualLayout>
                  <c:x val="1.3653265538598749E-3"/>
                  <c:y val="5.0427091657194584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47E-45F6-B447-14CF5709F1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個人型月次!$BV$7:$CG$7</c:f>
              <c:numCache>
                <c:formatCode>#,##0_);[Red]\(#,##0\)</c:formatCode>
                <c:ptCount val="12"/>
                <c:pt idx="0">
                  <c:v>128989</c:v>
                </c:pt>
                <c:pt idx="1">
                  <c:v>130234</c:v>
                </c:pt>
                <c:pt idx="2">
                  <c:v>131591</c:v>
                </c:pt>
                <c:pt idx="3">
                  <c:v>132637</c:v>
                </c:pt>
                <c:pt idx="4">
                  <c:v>133774</c:v>
                </c:pt>
                <c:pt idx="5">
                  <c:v>134992</c:v>
                </c:pt>
                <c:pt idx="6">
                  <c:v>135971</c:v>
                </c:pt>
                <c:pt idx="7">
                  <c:v>136734</c:v>
                </c:pt>
                <c:pt idx="8">
                  <c:v>137577</c:v>
                </c:pt>
                <c:pt idx="9">
                  <c:v>139043</c:v>
                </c:pt>
                <c:pt idx="10">
                  <c:v>141014</c:v>
                </c:pt>
                <c:pt idx="11">
                  <c:v>142578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6-E47E-45F6-B447-14CF5709F1A2}"/>
            </c:ext>
          </c:extLst>
        </c:ser>
        <c:ser>
          <c:idx val="8"/>
          <c:order val="8"/>
          <c:tx>
            <c:strRef>
              <c:f>個人型月次!$A$9</c:f>
              <c:strCache>
                <c:ptCount val="1"/>
                <c:pt idx="0">
                  <c:v>第4号加入者数合計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1.764948208001826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47E-45F6-B447-14CF5709F1A2}"/>
                </c:ext>
              </c:extLst>
            </c:dLbl>
            <c:dLbl>
              <c:idx val="1"/>
              <c:layout>
                <c:manualLayout>
                  <c:x val="0"/>
                  <c:y val="-2.521354582859756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47E-45F6-B447-14CF5709F1A2}"/>
                </c:ext>
              </c:extLst>
            </c:dLbl>
            <c:dLbl>
              <c:idx val="2"/>
              <c:layout>
                <c:manualLayout>
                  <c:x val="0"/>
                  <c:y val="-2.017083666287801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47E-45F6-B447-14CF5709F1A2}"/>
                </c:ext>
              </c:extLst>
            </c:dLbl>
            <c:dLbl>
              <c:idx val="3"/>
              <c:layout>
                <c:manualLayout>
                  <c:x val="-1.3653265538598749E-3"/>
                  <c:y val="-2.017083666287806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47E-45F6-B447-14CF5709F1A2}"/>
                </c:ext>
              </c:extLst>
            </c:dLbl>
            <c:dLbl>
              <c:idx val="4"/>
              <c:layout>
                <c:manualLayout>
                  <c:x val="2.7306531077196999E-3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47E-45F6-B447-14CF5709F1A2}"/>
                </c:ext>
              </c:extLst>
            </c:dLbl>
            <c:dLbl>
              <c:idx val="5"/>
              <c:layout>
                <c:manualLayout>
                  <c:x val="-1.3653265538598749E-3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E47E-45F6-B447-14CF5709F1A2}"/>
                </c:ext>
              </c:extLst>
            </c:dLbl>
            <c:dLbl>
              <c:idx val="6"/>
              <c:layout>
                <c:manualLayout>
                  <c:x val="0"/>
                  <c:y val="-2.773490041145731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47E-45F6-B447-14CF5709F1A2}"/>
                </c:ext>
              </c:extLst>
            </c:dLbl>
            <c:dLbl>
              <c:idx val="7"/>
              <c:layout>
                <c:manualLayout>
                  <c:x val="-1.0012279065603602E-16"/>
                  <c:y val="-2.773490041145731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E47E-45F6-B447-14CF5709F1A2}"/>
                </c:ext>
              </c:extLst>
            </c:dLbl>
            <c:dLbl>
              <c:idx val="8"/>
              <c:layout>
                <c:manualLayout>
                  <c:x val="-1.3653265538598749E-3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E47E-45F6-B447-14CF5709F1A2}"/>
                </c:ext>
              </c:extLst>
            </c:dLbl>
            <c:dLbl>
              <c:idx val="9"/>
              <c:layout>
                <c:manualLayout>
                  <c:x val="-4.0959796615796249E-3"/>
                  <c:y val="-2.269219124573781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E47E-45F6-B447-14CF5709F1A2}"/>
                </c:ext>
              </c:extLst>
            </c:dLbl>
            <c:dLbl>
              <c:idx val="10"/>
              <c:layout>
                <c:manualLayout>
                  <c:x val="1.0012279065603602E-16"/>
                  <c:y val="-2.773490041145727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E47E-45F6-B447-14CF5709F1A2}"/>
                </c:ext>
              </c:extLst>
            </c:dLbl>
            <c:dLbl>
              <c:idx val="11"/>
              <c:layout>
                <c:manualLayout>
                  <c:x val="1.3653265538598749E-3"/>
                  <c:y val="-3.025625499431702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E47E-45F6-B447-14CF5709F1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個人型月次!$BV$1:$CG$1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個人型月次!$BV$9:$CG$9</c:f>
              <c:numCache>
                <c:formatCode>#,##0_);[Red]\(#,##0\)</c:formatCode>
                <c:ptCount val="12"/>
                <c:pt idx="0">
                  <c:v>5474</c:v>
                </c:pt>
                <c:pt idx="1">
                  <c:v>5804</c:v>
                </c:pt>
                <c:pt idx="2">
                  <c:v>6103</c:v>
                </c:pt>
                <c:pt idx="3">
                  <c:v>6386</c:v>
                </c:pt>
                <c:pt idx="4">
                  <c:v>6682</c:v>
                </c:pt>
                <c:pt idx="5">
                  <c:v>6997</c:v>
                </c:pt>
                <c:pt idx="6">
                  <c:v>7256</c:v>
                </c:pt>
                <c:pt idx="7">
                  <c:v>7489</c:v>
                </c:pt>
                <c:pt idx="8">
                  <c:v>7742</c:v>
                </c:pt>
                <c:pt idx="9">
                  <c:v>7959</c:v>
                </c:pt>
                <c:pt idx="10">
                  <c:v>8221</c:v>
                </c:pt>
                <c:pt idx="11">
                  <c:v>8503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E47E-45F6-B447-14CF5709F1A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95163168"/>
        <c:axId val="39516415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solidFill>
                    <a:srgbClr val="70AD47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3.0616150019134951E-3"/>
                        <c:y val="-2.080083544016861E-3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14-E47E-45F6-B447-14CF5709F1A2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個人型月次!$AX$3:$BI$3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216565</c:v>
                      </c:pt>
                      <c:pt idx="1">
                        <c:v>221306</c:v>
                      </c:pt>
                      <c:pt idx="2">
                        <c:v>225909</c:v>
                      </c:pt>
                      <c:pt idx="3">
                        <c:v>229997</c:v>
                      </c:pt>
                      <c:pt idx="4">
                        <c:v>233980</c:v>
                      </c:pt>
                      <c:pt idx="5">
                        <c:v>238128</c:v>
                      </c:pt>
                      <c:pt idx="6">
                        <c:v>242049</c:v>
                      </c:pt>
                      <c:pt idx="7">
                        <c:v>245704</c:v>
                      </c:pt>
                      <c:pt idx="8">
                        <c:v>250242</c:v>
                      </c:pt>
                      <c:pt idx="9">
                        <c:v>255301</c:v>
                      </c:pt>
                      <c:pt idx="10">
                        <c:v>259724</c:v>
                      </c:pt>
                      <c:pt idx="11">
                        <c:v>263511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5-E47E-45F6-B447-14CF5709F1A2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solidFill>
                    <a:srgbClr val="00B0F0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個人型月次!$AX$5:$BI$5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1627459</c:v>
                      </c:pt>
                      <c:pt idx="1">
                        <c:v>1653529</c:v>
                      </c:pt>
                      <c:pt idx="2">
                        <c:v>1689916</c:v>
                      </c:pt>
                      <c:pt idx="3">
                        <c:v>1725106</c:v>
                      </c:pt>
                      <c:pt idx="4">
                        <c:v>1756288</c:v>
                      </c:pt>
                      <c:pt idx="5">
                        <c:v>1782939</c:v>
                      </c:pt>
                      <c:pt idx="6">
                        <c:v>1811641</c:v>
                      </c:pt>
                      <c:pt idx="7">
                        <c:v>1836559</c:v>
                      </c:pt>
                      <c:pt idx="8">
                        <c:v>1868280</c:v>
                      </c:pt>
                      <c:pt idx="9">
                        <c:v>1893510</c:v>
                      </c:pt>
                      <c:pt idx="10">
                        <c:v>1922762</c:v>
                      </c:pt>
                      <c:pt idx="11">
                        <c:v>1956032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6-E47E-45F6-B447-14CF5709F1A2}"/>
                  </c:ext>
                </c:extLst>
              </c15:ser>
            </c15:filteredBarSeries>
            <c15:filteredBarSeries>
              <c15:ser>
                <c:idx val="5"/>
                <c:order val="5"/>
                <c:spPr>
                  <a:solidFill>
                    <a:srgbClr val="FFC000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-2.8988236935499341E-3"/>
                        <c:y val="-8.7363508848708152E-2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 xmlns:c15="http://schemas.microsoft.com/office/drawing/2012/chart">
                      <c:ext xmlns:c15="http://schemas.microsoft.com/office/drawing/2012/chart" uri="{CE6537A1-D6FC-4f65-9D91-7224C49458BB}"/>
                      <c:ext xmlns:c16="http://schemas.microsoft.com/office/drawing/2014/chart" uri="{C3380CC4-5D6E-409C-BE32-E72D297353CC}">
                        <c16:uniqueId val="{00000017-E47E-45F6-B447-14CF5709F1A2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個人型月次!$AX$7:$BI$7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74956</c:v>
                      </c:pt>
                      <c:pt idx="1">
                        <c:v>77151</c:v>
                      </c:pt>
                      <c:pt idx="2">
                        <c:v>79620</c:v>
                      </c:pt>
                      <c:pt idx="3">
                        <c:v>81769</c:v>
                      </c:pt>
                      <c:pt idx="4">
                        <c:v>83673</c:v>
                      </c:pt>
                      <c:pt idx="5">
                        <c:v>85686</c:v>
                      </c:pt>
                      <c:pt idx="6">
                        <c:v>87546</c:v>
                      </c:pt>
                      <c:pt idx="7">
                        <c:v>89489</c:v>
                      </c:pt>
                      <c:pt idx="8">
                        <c:v>91668</c:v>
                      </c:pt>
                      <c:pt idx="9">
                        <c:v>94620</c:v>
                      </c:pt>
                      <c:pt idx="10">
                        <c:v>97562</c:v>
                      </c:pt>
                      <c:pt idx="11">
                        <c:v>99994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8-E47E-45F6-B447-14CF5709F1A2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個人型月次!$A$10</c15:sqref>
                        </c15:formulaRef>
                      </c:ext>
                    </c:extLst>
                    <c:strCache>
                      <c:ptCount val="1"/>
                      <c:pt idx="0">
                        <c:v>新規加入者合計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個人型月次!$N$10:$Y$10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42937</c:v>
                      </c:pt>
                      <c:pt idx="1">
                        <c:v>25622</c:v>
                      </c:pt>
                      <c:pt idx="2">
                        <c:v>33476</c:v>
                      </c:pt>
                      <c:pt idx="3">
                        <c:v>33898</c:v>
                      </c:pt>
                      <c:pt idx="4">
                        <c:v>35284</c:v>
                      </c:pt>
                      <c:pt idx="5">
                        <c:v>31545</c:v>
                      </c:pt>
                      <c:pt idx="6">
                        <c:v>31894</c:v>
                      </c:pt>
                      <c:pt idx="7">
                        <c:v>27926</c:v>
                      </c:pt>
                      <c:pt idx="8">
                        <c:v>34453</c:v>
                      </c:pt>
                      <c:pt idx="9">
                        <c:v>29529</c:v>
                      </c:pt>
                      <c:pt idx="10">
                        <c:v>33188</c:v>
                      </c:pt>
                      <c:pt idx="11">
                        <c:v>32685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9-E47E-45F6-B447-14CF5709F1A2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個人型月次!$A$11</c15:sqref>
                        </c15:formulaRef>
                      </c:ext>
                    </c:extLst>
                    <c:strCache>
                      <c:ptCount val="1"/>
                      <c:pt idx="0">
                        <c:v>加入者計</c:v>
                      </c:pt>
                    </c:strCache>
                  </c:strRef>
                </c:tx>
                <c:spPr>
                  <a:noFill/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個人型月次!$BV$1:$CG$1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個人型月次!$BJ$11:$BU$11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2354878</c:v>
                      </c:pt>
                      <c:pt idx="1">
                        <c:v>2392767</c:v>
                      </c:pt>
                      <c:pt idx="2">
                        <c:v>2443012</c:v>
                      </c:pt>
                      <c:pt idx="3">
                        <c:v>2488816</c:v>
                      </c:pt>
                      <c:pt idx="4">
                        <c:v>2531046</c:v>
                      </c:pt>
                      <c:pt idx="5">
                        <c:v>2568094</c:v>
                      </c:pt>
                      <c:pt idx="6">
                        <c:v>2614543</c:v>
                      </c:pt>
                      <c:pt idx="7">
                        <c:v>2660561</c:v>
                      </c:pt>
                      <c:pt idx="8">
                        <c:v>2712259</c:v>
                      </c:pt>
                      <c:pt idx="9">
                        <c:v>2752111</c:v>
                      </c:pt>
                      <c:pt idx="10">
                        <c:v>2788195</c:v>
                      </c:pt>
                      <c:pt idx="11">
                        <c:v>2824945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A-E47E-45F6-B447-14CF5709F1A2}"/>
                  </c:ext>
                </c:extLst>
              </c15:ser>
            </c15:filteredBarSeries>
          </c:ext>
        </c:extLst>
      </c:barChart>
      <c:catAx>
        <c:axId val="39516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4152"/>
        <c:crosses val="autoZero"/>
        <c:auto val="1"/>
        <c:lblAlgn val="ctr"/>
        <c:lblOffset val="100"/>
        <c:noMultiLvlLbl val="0"/>
      </c:catAx>
      <c:valAx>
        <c:axId val="395164152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3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  <c:userShapes r:id="rId5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 dirty="0"/>
              <a:t>令和５年度・自動</a:t>
            </a:r>
            <a:r>
              <a:rPr lang="ja-JP" altLang="en-US" sz="2000" dirty="0"/>
              <a:t>移換</a:t>
            </a:r>
            <a:r>
              <a:rPr lang="ja-JP" sz="2000" dirty="0"/>
              <a:t>者</a:t>
            </a:r>
            <a:r>
              <a:rPr lang="ja-JP" altLang="en-US" sz="2000" dirty="0"/>
              <a:t>数</a:t>
            </a:r>
            <a:r>
              <a:rPr lang="ja-JP" sz="2000" dirty="0"/>
              <a:t>の推移</a:t>
            </a:r>
            <a:endParaRPr lang="en-US" sz="2000" dirty="0"/>
          </a:p>
        </c:rich>
      </c:tx>
      <c:layout>
        <c:manualLayout>
          <c:xMode val="edge"/>
          <c:yMode val="edge"/>
          <c:x val="0.3528436018957346"/>
          <c:y val="3.46236806835315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運用指図者・自動移管者!$A$3</c:f>
              <c:strCache>
                <c:ptCount val="1"/>
                <c:pt idx="0">
                  <c:v>自動移管者</c:v>
                </c:pt>
              </c:strCache>
            </c:strRef>
          </c:tx>
          <c:spPr>
            <a:ln w="28575" cap="sq">
              <a:solidFill>
                <a:srgbClr val="00B050"/>
              </a:solidFill>
              <a:miter lim="800000"/>
            </a:ln>
            <a:effectLst/>
          </c:spPr>
          <c:marker>
            <c:symbol val="square"/>
            <c:size val="10"/>
            <c:spPr>
              <a:solidFill>
                <a:srgbClr val="00B05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運用指図者・自動移管者!$B$1:$M$1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運用指図者・自動移管者!$B$3:$M$3</c:f>
              <c:numCache>
                <c:formatCode>#,##0_);[Red]\(#,##0\)</c:formatCode>
                <c:ptCount val="12"/>
                <c:pt idx="0">
                  <c:v>1192238</c:v>
                </c:pt>
                <c:pt idx="1">
                  <c:v>1201718</c:v>
                </c:pt>
                <c:pt idx="2">
                  <c:v>1211668</c:v>
                </c:pt>
                <c:pt idx="3">
                  <c:v>1216608</c:v>
                </c:pt>
                <c:pt idx="4">
                  <c:v>1219301</c:v>
                </c:pt>
                <c:pt idx="5">
                  <c:v>1229829</c:v>
                </c:pt>
                <c:pt idx="6">
                  <c:v>1236161</c:v>
                </c:pt>
                <c:pt idx="7">
                  <c:v>1245090</c:v>
                </c:pt>
                <c:pt idx="8">
                  <c:v>1263747</c:v>
                </c:pt>
                <c:pt idx="9">
                  <c:v>1270383</c:v>
                </c:pt>
                <c:pt idx="10">
                  <c:v>1276936</c:v>
                </c:pt>
                <c:pt idx="11">
                  <c:v>1286955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181-40FF-B60D-46709CC346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rgbClr val="00B050"/>
      </a:solidFill>
      <a:miter lim="800000"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 dirty="0"/>
              <a:t>令和６年度・自動</a:t>
            </a:r>
            <a:r>
              <a:rPr lang="ja-JP" altLang="en-US" sz="2000" dirty="0"/>
              <a:t>移換</a:t>
            </a:r>
            <a:r>
              <a:rPr lang="ja-JP" sz="2000" dirty="0"/>
              <a:t>者</a:t>
            </a:r>
            <a:r>
              <a:rPr lang="ja-JP" altLang="en-US" sz="2000" dirty="0"/>
              <a:t>数</a:t>
            </a:r>
            <a:r>
              <a:rPr lang="ja-JP" sz="2000" dirty="0"/>
              <a:t>の推移</a:t>
            </a:r>
          </a:p>
        </c:rich>
      </c:tx>
      <c:layout>
        <c:manualLayout>
          <c:xMode val="edge"/>
          <c:yMode val="edge"/>
          <c:x val="0.33148485453534171"/>
          <c:y val="4.52079566003616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3460915202874094"/>
          <c:y val="0.21035018121014895"/>
          <c:w val="0.83472424743203399"/>
          <c:h val="0.64486913094196563"/>
        </c:manualLayout>
      </c:layout>
      <c:lineChart>
        <c:grouping val="standard"/>
        <c:varyColors val="0"/>
        <c:ser>
          <c:idx val="0"/>
          <c:order val="0"/>
          <c:tx>
            <c:strRef>
              <c:f>運用指図者・自動移管者!$A$3</c:f>
              <c:strCache>
                <c:ptCount val="1"/>
                <c:pt idx="0">
                  <c:v>自動移管者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square"/>
            <c:size val="10"/>
            <c:spPr>
              <a:solidFill>
                <a:srgbClr val="00B05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運用指図者・自動移管者!$N$1:$Y$1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運用指図者・自動移管者!$N$3:$Y$3</c:f>
              <c:numCache>
                <c:formatCode>#,##0_);[Red]\(#,##0\)</c:formatCode>
                <c:ptCount val="12"/>
                <c:pt idx="0">
                  <c:v>1296529</c:v>
                </c:pt>
                <c:pt idx="1">
                  <c:v>1306145</c:v>
                </c:pt>
                <c:pt idx="2">
                  <c:v>1314750</c:v>
                </c:pt>
                <c:pt idx="3">
                  <c:v>1317288</c:v>
                </c:pt>
                <c:pt idx="4">
                  <c:v>1320867</c:v>
                </c:pt>
                <c:pt idx="5">
                  <c:v>1329259</c:v>
                </c:pt>
                <c:pt idx="6">
                  <c:v>1335613</c:v>
                </c:pt>
                <c:pt idx="7">
                  <c:v>1344298</c:v>
                </c:pt>
                <c:pt idx="8">
                  <c:v>1361887</c:v>
                </c:pt>
                <c:pt idx="9">
                  <c:v>1368652</c:v>
                </c:pt>
                <c:pt idx="10">
                  <c:v>1373712</c:v>
                </c:pt>
                <c:pt idx="11">
                  <c:v>1382661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709-41FA-807F-2104F82691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400000"/>
          <c:min val="124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rgbClr val="00B050"/>
      </a:solidFill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 dirty="0"/>
              <a:t>令和７年度・自動</a:t>
            </a:r>
            <a:r>
              <a:rPr lang="ja-JP" altLang="en-US" sz="2000" dirty="0"/>
              <a:t>移換</a:t>
            </a:r>
            <a:r>
              <a:rPr lang="ja-JP" sz="2000" dirty="0"/>
              <a:t>者の推移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3698360878645222"/>
          <c:y val="0.21746686441762886"/>
          <c:w val="0.83472424743203399"/>
          <c:h val="0.64486913094196563"/>
        </c:manualLayout>
      </c:layout>
      <c:lineChart>
        <c:grouping val="standard"/>
        <c:varyColors val="0"/>
        <c:ser>
          <c:idx val="0"/>
          <c:order val="0"/>
          <c:tx>
            <c:strRef>
              <c:f>運用指図者・自動移管者!$A$3</c:f>
              <c:strCache>
                <c:ptCount val="1"/>
                <c:pt idx="0">
                  <c:v>自動移管者</c:v>
                </c:pt>
              </c:strCache>
            </c:strRef>
          </c:tx>
          <c:spPr>
            <a:ln w="47625" cap="rnd">
              <a:solidFill>
                <a:srgbClr val="00B050"/>
              </a:solidFill>
              <a:round/>
            </a:ln>
            <a:effectLst/>
          </c:spPr>
          <c:marker>
            <c:symbol val="plus"/>
            <c:size val="10"/>
            <c:spPr>
              <a:solidFill>
                <a:srgbClr val="00B05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Pt>
            <c:idx val="0"/>
            <c:marker>
              <c:symbol val="plus"/>
              <c:size val="10"/>
              <c:spPr>
                <a:solidFill>
                  <a:srgbClr val="00B05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9192-48B3-A82A-5AFEBF1D600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運用指図者・自動移管者!$Z$1:$AK$1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運用指図者・自動移管者!$Z$3:$AK$3</c:f>
              <c:numCache>
                <c:formatCode>#,##0_);[Red]\(#,##0\)</c:formatCode>
                <c:ptCount val="12"/>
                <c:pt idx="0">
                  <c:v>1390087</c:v>
                </c:pt>
                <c:pt idx="1">
                  <c:v>1399125</c:v>
                </c:pt>
                <c:pt idx="2">
                  <c:v>1407870</c:v>
                </c:pt>
                <c:pt idx="3">
                  <c:v>1409325</c:v>
                </c:pt>
                <c:pt idx="4">
                  <c:v>1412277</c:v>
                </c:pt>
                <c:pt idx="5">
                  <c:v>1421489</c:v>
                </c:pt>
                <c:pt idx="6">
                  <c:v>1427189</c:v>
                </c:pt>
                <c:pt idx="7">
                  <c:v>1433880</c:v>
                </c:pt>
                <c:pt idx="8">
                  <c:v>1450919</c:v>
                </c:pt>
                <c:pt idx="9">
                  <c:v>1457214</c:v>
                </c:pt>
                <c:pt idx="10">
                  <c:v>1461928</c:v>
                </c:pt>
                <c:pt idx="11">
                  <c:v>1469151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192-48B3-A82A-5AFEBF1D60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500000"/>
          <c:min val="134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  <c:majorUnit val="20000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/>
              <a:t>令和８年度・自動移管者の推移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3698357149800716"/>
          <c:y val="0.20106481481481481"/>
          <c:w val="0.83472424743203399"/>
          <c:h val="0.64486913094196563"/>
        </c:manualLayout>
      </c:layout>
      <c:lineChart>
        <c:grouping val="standard"/>
        <c:varyColors val="0"/>
        <c:ser>
          <c:idx val="0"/>
          <c:order val="0"/>
          <c:tx>
            <c:strRef>
              <c:f>運用指図者・自動移管者!$A$3</c:f>
              <c:strCache>
                <c:ptCount val="1"/>
                <c:pt idx="0">
                  <c:v>自動移管者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B05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Pt>
            <c:idx val="0"/>
            <c:marker>
              <c:symbol val="circle"/>
              <c:size val="11"/>
              <c:spPr>
                <a:solidFill>
                  <a:srgbClr val="00B050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65AC-45F3-B72B-0B79527E979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運用指図者・自動移管者!$AL$1:$AW$1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運用指図者・自動移管者!$AL$3:$AW$3</c:f>
              <c:numCache>
                <c:formatCode>General</c:formatCode>
                <c:ptCount val="12"/>
                <c:pt idx="0" formatCode="#,##0_);[Red]\(#,##0\)">
                  <c:v>1475687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5AC-45F3-B72B-0B79527E97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500000"/>
          <c:min val="128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令和６年度・</a:t>
            </a:r>
            <a:r>
              <a:rPr lang="en-US" sz="2000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iDeCo</a:t>
            </a:r>
            <a:r>
              <a:rPr lang="ja-JP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加入者数の推移</a:t>
            </a:r>
          </a:p>
        </c:rich>
      </c:tx>
      <c:layout>
        <c:manualLayout>
          <c:xMode val="edge"/>
          <c:yMode val="edge"/>
          <c:x val="0.27994172154678032"/>
          <c:y val="2.79860047939805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12511296119223148"/>
          <c:y val="0.14494020884481146"/>
          <c:w val="0.89169216394821671"/>
          <c:h val="0.6554180113596852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個人型月次!$A$3</c:f>
              <c:strCache>
                <c:ptCount val="1"/>
                <c:pt idx="0">
                  <c:v>第1号加入者数合計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B4A-4575-BF40-757BF00867BF}"/>
              </c:ext>
            </c:extLst>
          </c:dPt>
          <c:dLbls>
            <c:dLbl>
              <c:idx val="0"/>
              <c:layout>
                <c:manualLayout>
                  <c:x val="-3.8582677005879066E-3"/>
                  <c:y val="-2.380952827325239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B4A-4575-BF40-757BF00867BF}"/>
                </c:ext>
              </c:extLst>
            </c:dLbl>
            <c:dLbl>
              <c:idx val="1"/>
              <c:layout>
                <c:manualLayout>
                  <c:x val="-2.2914759170843181E-3"/>
                  <c:y val="-1.6109951422494789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25-4109-A32E-778464D24C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個人型月次!$CH$3:$CS$3</c:f>
              <c:numCache>
                <c:formatCode>#,##0_);[Red]\(#,##0\)</c:formatCode>
                <c:ptCount val="12"/>
                <c:pt idx="0">
                  <c:v>353266</c:v>
                </c:pt>
                <c:pt idx="1">
                  <c:v>356386</c:v>
                </c:pt>
                <c:pt idx="2">
                  <c:v>359224</c:v>
                </c:pt>
                <c:pt idx="3">
                  <c:v>362317</c:v>
                </c:pt>
                <c:pt idx="4">
                  <c:v>364714</c:v>
                </c:pt>
                <c:pt idx="5">
                  <c:v>366568</c:v>
                </c:pt>
                <c:pt idx="6">
                  <c:v>368320</c:v>
                </c:pt>
                <c:pt idx="7">
                  <c:v>370571</c:v>
                </c:pt>
                <c:pt idx="8">
                  <c:v>372615</c:v>
                </c:pt>
                <c:pt idx="9">
                  <c:v>373846</c:v>
                </c:pt>
                <c:pt idx="10">
                  <c:v>375104</c:v>
                </c:pt>
                <c:pt idx="11">
                  <c:v>376099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2-DB4A-4575-BF40-757BF00867BF}"/>
            </c:ext>
          </c:extLst>
        </c:ser>
        <c:ser>
          <c:idx val="2"/>
          <c:order val="2"/>
          <c:tx>
            <c:strRef>
              <c:f>個人型月次!$A$5</c:f>
              <c:strCache>
                <c:ptCount val="1"/>
                <c:pt idx="0">
                  <c:v>第2号加入者数合計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個人型月次!$CH$5:$CS$5</c:f>
              <c:numCache>
                <c:formatCode>#,##0_);[Red]\(#,##0\)</c:formatCode>
                <c:ptCount val="12"/>
                <c:pt idx="0">
                  <c:v>2810411</c:v>
                </c:pt>
                <c:pt idx="1">
                  <c:v>2832328</c:v>
                </c:pt>
                <c:pt idx="2">
                  <c:v>2856794</c:v>
                </c:pt>
                <c:pt idx="3">
                  <c:v>2880478</c:v>
                </c:pt>
                <c:pt idx="4">
                  <c:v>2901160</c:v>
                </c:pt>
                <c:pt idx="5">
                  <c:v>2918675</c:v>
                </c:pt>
                <c:pt idx="6">
                  <c:v>2933850</c:v>
                </c:pt>
                <c:pt idx="7">
                  <c:v>2946165</c:v>
                </c:pt>
                <c:pt idx="8">
                  <c:v>3007993</c:v>
                </c:pt>
                <c:pt idx="9">
                  <c:v>3046594</c:v>
                </c:pt>
                <c:pt idx="10">
                  <c:v>3074275</c:v>
                </c:pt>
                <c:pt idx="11">
                  <c:v>3093450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DB4A-4575-BF40-757BF00867BF}"/>
            </c:ext>
          </c:extLst>
        </c:ser>
        <c:ser>
          <c:idx val="4"/>
          <c:order val="4"/>
          <c:tx>
            <c:strRef>
              <c:f>個人型月次!$A$7</c:f>
              <c:strCache>
                <c:ptCount val="1"/>
                <c:pt idx="0">
                  <c:v>第3号加入者数合計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743586010052341E-3"/>
                  <c:y val="1.228550784729177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B4A-4575-BF40-757BF00867BF}"/>
                </c:ext>
              </c:extLst>
            </c:dLbl>
            <c:dLbl>
              <c:idx val="1"/>
              <c:layout>
                <c:manualLayout>
                  <c:x val="2.2914759170842972E-3"/>
                  <c:y val="6.590510806102501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825-4109-A32E-778464D24C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個人型月次!$CH$7:$CS$7</c:f>
              <c:numCache>
                <c:formatCode>#,##0_);[Red]\(#,##0\)</c:formatCode>
                <c:ptCount val="12"/>
                <c:pt idx="0">
                  <c:v>143995</c:v>
                </c:pt>
                <c:pt idx="1">
                  <c:v>145106</c:v>
                </c:pt>
                <c:pt idx="2">
                  <c:v>146242</c:v>
                </c:pt>
                <c:pt idx="3">
                  <c:v>147068</c:v>
                </c:pt>
                <c:pt idx="4">
                  <c:v>147608</c:v>
                </c:pt>
                <c:pt idx="5">
                  <c:v>147973</c:v>
                </c:pt>
                <c:pt idx="6">
                  <c:v>148281</c:v>
                </c:pt>
                <c:pt idx="7">
                  <c:v>148949</c:v>
                </c:pt>
                <c:pt idx="8">
                  <c:v>149366</c:v>
                </c:pt>
                <c:pt idx="9">
                  <c:v>149458</c:v>
                </c:pt>
                <c:pt idx="10">
                  <c:v>149604</c:v>
                </c:pt>
                <c:pt idx="11">
                  <c:v>149823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5-DB4A-4575-BF40-757BF00867BF}"/>
            </c:ext>
          </c:extLst>
        </c:ser>
        <c:ser>
          <c:idx val="8"/>
          <c:order val="8"/>
          <c:tx>
            <c:strRef>
              <c:f>個人型月次!$A$9</c:f>
              <c:strCache>
                <c:ptCount val="1"/>
                <c:pt idx="0">
                  <c:v>第4号加入者数合計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2.382496343399640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B4A-4575-BF40-757BF00867BF}"/>
                </c:ext>
              </c:extLst>
            </c:dLbl>
            <c:dLbl>
              <c:idx val="1"/>
              <c:layout>
                <c:manualLayout>
                  <c:x val="-1.1457379585421486E-3"/>
                  <c:y val="-2.196836935367500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825-4109-A32E-778464D24C95}"/>
                </c:ext>
              </c:extLst>
            </c:dLbl>
            <c:dLbl>
              <c:idx val="2"/>
              <c:layout>
                <c:manualLayout>
                  <c:x val="0"/>
                  <c:y val="-2.41652062890425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195-48B7-A8D0-FE2C5584CF57}"/>
                </c:ext>
              </c:extLst>
            </c:dLbl>
            <c:dLbl>
              <c:idx val="3"/>
              <c:layout>
                <c:manualLayout>
                  <c:x val="1.1457379585421066E-3"/>
                  <c:y val="-2.855888015977750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3E0-41A5-AB88-FB8C6598D9ED}"/>
                </c:ext>
              </c:extLst>
            </c:dLbl>
            <c:dLbl>
              <c:idx val="4"/>
              <c:layout>
                <c:manualLayout>
                  <c:x val="1.1457379585421486E-3"/>
                  <c:y val="-2.41652062890425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FEE-46AF-AF9F-6BBF1BD0622E}"/>
                </c:ext>
              </c:extLst>
            </c:dLbl>
            <c:dLbl>
              <c:idx val="5"/>
              <c:layout>
                <c:manualLayout>
                  <c:x val="0"/>
                  <c:y val="-3.075571709514504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C02-4A35-B41D-8A7ED5C68A1C}"/>
                </c:ext>
              </c:extLst>
            </c:dLbl>
            <c:dLbl>
              <c:idx val="6"/>
              <c:layout>
                <c:manualLayout>
                  <c:x val="3.4372138756264456E-3"/>
                  <c:y val="-2.636204322441000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B6F-437C-9D3D-EA4F52651404}"/>
                </c:ext>
              </c:extLst>
            </c:dLbl>
            <c:dLbl>
              <c:idx val="7"/>
              <c:layout>
                <c:manualLayout>
                  <c:x val="2.2914759170842131E-3"/>
                  <c:y val="-1.977153241830754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46-4B47-BB8C-CCE6878F39C2}"/>
                </c:ext>
              </c:extLst>
            </c:dLbl>
            <c:dLbl>
              <c:idx val="8"/>
              <c:layout>
                <c:manualLayout>
                  <c:x val="0"/>
                  <c:y val="-2.196836935367500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3FD-48C9-A3B4-14326A481664}"/>
                </c:ext>
              </c:extLst>
            </c:dLbl>
            <c:dLbl>
              <c:idx val="9"/>
              <c:layout>
                <c:manualLayout>
                  <c:x val="0"/>
                  <c:y val="-1.757469548294002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37C-49CF-986D-F4E2CB85C4E1}"/>
                </c:ext>
              </c:extLst>
            </c:dLbl>
            <c:dLbl>
              <c:idx val="10"/>
              <c:layout>
                <c:manualLayout>
                  <c:x val="0"/>
                  <c:y val="-2.41652062890425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99-4D29-A866-D71948DAC258}"/>
                </c:ext>
              </c:extLst>
            </c:dLbl>
            <c:dLbl>
              <c:idx val="11"/>
              <c:layout>
                <c:manualLayout>
                  <c:x val="-1.1457379585421486E-3"/>
                  <c:y val="-1.977153241830750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304-45CD-A109-22065AD379D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個人型月次!$CH$1:$CS$1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個人型月次!$CH$9:$CS$9</c:f>
              <c:numCache>
                <c:formatCode>#,##0_);[Red]\(#,##0\)</c:formatCode>
                <c:ptCount val="12"/>
                <c:pt idx="0">
                  <c:v>8884</c:v>
                </c:pt>
                <c:pt idx="1">
                  <c:v>9194</c:v>
                </c:pt>
                <c:pt idx="2">
                  <c:v>9497</c:v>
                </c:pt>
                <c:pt idx="3">
                  <c:v>9748</c:v>
                </c:pt>
                <c:pt idx="4">
                  <c:v>9994</c:v>
                </c:pt>
                <c:pt idx="5">
                  <c:v>10244</c:v>
                </c:pt>
                <c:pt idx="6">
                  <c:v>10424</c:v>
                </c:pt>
                <c:pt idx="7">
                  <c:v>10652</c:v>
                </c:pt>
                <c:pt idx="8">
                  <c:v>10916</c:v>
                </c:pt>
                <c:pt idx="9">
                  <c:v>11049</c:v>
                </c:pt>
                <c:pt idx="10">
                  <c:v>11259</c:v>
                </c:pt>
                <c:pt idx="11">
                  <c:v>11484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B4A-4575-BF40-757BF00867B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95163168"/>
        <c:axId val="39516415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solidFill>
                    <a:srgbClr val="70AD47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3.0616150019134951E-3"/>
                        <c:y val="-2.080083544016861E-3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08-DB4A-4575-BF40-757BF00867BF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個人型月次!$AX$3:$BI$3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216565</c:v>
                      </c:pt>
                      <c:pt idx="1">
                        <c:v>221306</c:v>
                      </c:pt>
                      <c:pt idx="2">
                        <c:v>225909</c:v>
                      </c:pt>
                      <c:pt idx="3">
                        <c:v>229997</c:v>
                      </c:pt>
                      <c:pt idx="4">
                        <c:v>233980</c:v>
                      </c:pt>
                      <c:pt idx="5">
                        <c:v>238128</c:v>
                      </c:pt>
                      <c:pt idx="6">
                        <c:v>242049</c:v>
                      </c:pt>
                      <c:pt idx="7">
                        <c:v>245704</c:v>
                      </c:pt>
                      <c:pt idx="8">
                        <c:v>250242</c:v>
                      </c:pt>
                      <c:pt idx="9">
                        <c:v>255301</c:v>
                      </c:pt>
                      <c:pt idx="10">
                        <c:v>259724</c:v>
                      </c:pt>
                      <c:pt idx="11">
                        <c:v>263511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9-DB4A-4575-BF40-757BF00867BF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solidFill>
                    <a:srgbClr val="00B0F0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個人型月次!$AX$5:$BI$5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1627459</c:v>
                      </c:pt>
                      <c:pt idx="1">
                        <c:v>1653529</c:v>
                      </c:pt>
                      <c:pt idx="2">
                        <c:v>1689916</c:v>
                      </c:pt>
                      <c:pt idx="3">
                        <c:v>1725106</c:v>
                      </c:pt>
                      <c:pt idx="4">
                        <c:v>1756288</c:v>
                      </c:pt>
                      <c:pt idx="5">
                        <c:v>1782939</c:v>
                      </c:pt>
                      <c:pt idx="6">
                        <c:v>1811641</c:v>
                      </c:pt>
                      <c:pt idx="7">
                        <c:v>1836559</c:v>
                      </c:pt>
                      <c:pt idx="8">
                        <c:v>1868280</c:v>
                      </c:pt>
                      <c:pt idx="9">
                        <c:v>1893510</c:v>
                      </c:pt>
                      <c:pt idx="10">
                        <c:v>1922762</c:v>
                      </c:pt>
                      <c:pt idx="11">
                        <c:v>1956032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DB4A-4575-BF40-757BF00867BF}"/>
                  </c:ext>
                </c:extLst>
              </c15:ser>
            </c15:filteredBarSeries>
            <c15:filteredBarSeries>
              <c15:ser>
                <c:idx val="5"/>
                <c:order val="5"/>
                <c:spPr>
                  <a:solidFill>
                    <a:srgbClr val="FFC000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-2.8988236935499341E-3"/>
                        <c:y val="-8.7363508848708152E-2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 xmlns:c15="http://schemas.microsoft.com/office/drawing/2012/chart">
                      <c:ext xmlns:c15="http://schemas.microsoft.com/office/drawing/2012/chart" uri="{CE6537A1-D6FC-4f65-9D91-7224C49458BB}"/>
                      <c:ext xmlns:c16="http://schemas.microsoft.com/office/drawing/2014/chart" uri="{C3380CC4-5D6E-409C-BE32-E72D297353CC}">
                        <c16:uniqueId val="{0000000B-DB4A-4575-BF40-757BF00867BF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個人型月次!$AX$7:$BI$7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74956</c:v>
                      </c:pt>
                      <c:pt idx="1">
                        <c:v>77151</c:v>
                      </c:pt>
                      <c:pt idx="2">
                        <c:v>79620</c:v>
                      </c:pt>
                      <c:pt idx="3">
                        <c:v>81769</c:v>
                      </c:pt>
                      <c:pt idx="4">
                        <c:v>83673</c:v>
                      </c:pt>
                      <c:pt idx="5">
                        <c:v>85686</c:v>
                      </c:pt>
                      <c:pt idx="6">
                        <c:v>87546</c:v>
                      </c:pt>
                      <c:pt idx="7">
                        <c:v>89489</c:v>
                      </c:pt>
                      <c:pt idx="8">
                        <c:v>91668</c:v>
                      </c:pt>
                      <c:pt idx="9">
                        <c:v>94620</c:v>
                      </c:pt>
                      <c:pt idx="10">
                        <c:v>97562</c:v>
                      </c:pt>
                      <c:pt idx="11">
                        <c:v>99994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DB4A-4575-BF40-757BF00867BF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個人型月次!$A$10</c15:sqref>
                        </c15:formulaRef>
                      </c:ext>
                    </c:extLst>
                    <c:strCache>
                      <c:ptCount val="1"/>
                      <c:pt idx="0">
                        <c:v>新規加入者合計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個人型月次!$N$10:$Y$10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42937</c:v>
                      </c:pt>
                      <c:pt idx="1">
                        <c:v>25622</c:v>
                      </c:pt>
                      <c:pt idx="2">
                        <c:v>33476</c:v>
                      </c:pt>
                      <c:pt idx="3">
                        <c:v>33898</c:v>
                      </c:pt>
                      <c:pt idx="4">
                        <c:v>35284</c:v>
                      </c:pt>
                      <c:pt idx="5">
                        <c:v>31545</c:v>
                      </c:pt>
                      <c:pt idx="6">
                        <c:v>31894</c:v>
                      </c:pt>
                      <c:pt idx="7">
                        <c:v>27926</c:v>
                      </c:pt>
                      <c:pt idx="8">
                        <c:v>34453</c:v>
                      </c:pt>
                      <c:pt idx="9">
                        <c:v>29529</c:v>
                      </c:pt>
                      <c:pt idx="10">
                        <c:v>33188</c:v>
                      </c:pt>
                      <c:pt idx="11">
                        <c:v>32685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D-DB4A-4575-BF40-757BF00867BF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個人型月次!$A$11</c15:sqref>
                        </c15:formulaRef>
                      </c:ext>
                    </c:extLst>
                    <c:strCache>
                      <c:ptCount val="1"/>
                      <c:pt idx="0">
                        <c:v>加入者計</c:v>
                      </c:pt>
                    </c:strCache>
                  </c:strRef>
                </c:tx>
                <c:spPr>
                  <a:noFill/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6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個人型月次!$CH$1:$CS$1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個人型月次!$BJ$11:$BU$11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2354878</c:v>
                      </c:pt>
                      <c:pt idx="1">
                        <c:v>2392767</c:v>
                      </c:pt>
                      <c:pt idx="2">
                        <c:v>2443012</c:v>
                      </c:pt>
                      <c:pt idx="3">
                        <c:v>2488816</c:v>
                      </c:pt>
                      <c:pt idx="4">
                        <c:v>2531046</c:v>
                      </c:pt>
                      <c:pt idx="5">
                        <c:v>2568094</c:v>
                      </c:pt>
                      <c:pt idx="6">
                        <c:v>2614543</c:v>
                      </c:pt>
                      <c:pt idx="7">
                        <c:v>2660561</c:v>
                      </c:pt>
                      <c:pt idx="8">
                        <c:v>2712259</c:v>
                      </c:pt>
                      <c:pt idx="9">
                        <c:v>2752111</c:v>
                      </c:pt>
                      <c:pt idx="10">
                        <c:v>2788195</c:v>
                      </c:pt>
                      <c:pt idx="11">
                        <c:v>2824945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E-DB4A-4575-BF40-757BF00867BF}"/>
                  </c:ext>
                </c:extLst>
              </c15:ser>
            </c15:filteredBarSeries>
          </c:ext>
        </c:extLst>
      </c:barChart>
      <c:catAx>
        <c:axId val="39516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4152"/>
        <c:crosses val="autoZero"/>
        <c:auto val="1"/>
        <c:lblAlgn val="ctr"/>
        <c:lblOffset val="100"/>
        <c:noMultiLvlLbl val="0"/>
      </c:catAx>
      <c:valAx>
        <c:axId val="395164152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395163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ja-JP"/>
    </a:p>
  </c:txPr>
  <c:externalData r:id="rId4">
    <c:autoUpdate val="0"/>
  </c:externalData>
  <c:userShapes r:id="rId5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sz="2400" dirty="0"/>
              <a:t>令和</a:t>
            </a:r>
            <a:r>
              <a:rPr lang="en-US" sz="2400" dirty="0"/>
              <a:t>7</a:t>
            </a:r>
            <a:r>
              <a:rPr lang="ja-JP" altLang="en-US" sz="2400" dirty="0"/>
              <a:t>年度</a:t>
            </a:r>
            <a:r>
              <a:rPr lang="ja-JP" sz="2400" dirty="0"/>
              <a:t>・</a:t>
            </a:r>
            <a:r>
              <a:rPr lang="en-US" sz="2400" dirty="0" err="1"/>
              <a:t>iDeCo</a:t>
            </a:r>
            <a:r>
              <a:rPr lang="ja-JP" sz="2400" dirty="0"/>
              <a:t>加入者数の推移</a:t>
            </a:r>
          </a:p>
        </c:rich>
      </c:tx>
      <c:layout>
        <c:manualLayout>
          <c:xMode val="edge"/>
          <c:yMode val="edge"/>
          <c:x val="0.36645333310122274"/>
          <c:y val="5.033323690613693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 altLang="ja-JP"/>
        </a:p>
      </c:txPr>
    </c:title>
    <c:autoTitleDeleted val="0"/>
    <c:plotArea>
      <c:layout>
        <c:manualLayout>
          <c:layoutTarget val="inner"/>
          <c:xMode val="edge"/>
          <c:yMode val="edge"/>
          <c:x val="9.1767024883648476E-2"/>
          <c:y val="0.18149569981659444"/>
          <c:w val="0.89169216394821671"/>
          <c:h val="0.6554180113596852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個人型月次!$A$3</c:f>
              <c:strCache>
                <c:ptCount val="1"/>
                <c:pt idx="0">
                  <c:v>第1号加入者数合計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個人型月次!$CT$3:$DE$3</c:f>
              <c:numCache>
                <c:formatCode>#,##0_);[Red]\(#,##0\)</c:formatCode>
                <c:ptCount val="12"/>
                <c:pt idx="0">
                  <c:v>377885</c:v>
                </c:pt>
                <c:pt idx="1">
                  <c:v>379609</c:v>
                </c:pt>
                <c:pt idx="2">
                  <c:v>381104</c:v>
                </c:pt>
                <c:pt idx="3">
                  <c:v>383136</c:v>
                </c:pt>
                <c:pt idx="4">
                  <c:v>384357</c:v>
                </c:pt>
                <c:pt idx="5">
                  <c:v>386323</c:v>
                </c:pt>
                <c:pt idx="6">
                  <c:v>388654</c:v>
                </c:pt>
                <c:pt idx="7">
                  <c:v>389907</c:v>
                </c:pt>
                <c:pt idx="8">
                  <c:v>391379</c:v>
                </c:pt>
                <c:pt idx="9">
                  <c:v>394496</c:v>
                </c:pt>
                <c:pt idx="10">
                  <c:v>397722</c:v>
                </c:pt>
                <c:pt idx="11">
                  <c:v>400934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0-02F1-48A8-AB5C-93A83D069449}"/>
            </c:ext>
          </c:extLst>
        </c:ser>
        <c:ser>
          <c:idx val="2"/>
          <c:order val="2"/>
          <c:tx>
            <c:strRef>
              <c:f>個人型月次!$A$5</c:f>
              <c:strCache>
                <c:ptCount val="1"/>
                <c:pt idx="0">
                  <c:v>第2号加入者数合計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個人型月次!$CT$5:$DE$5</c:f>
              <c:numCache>
                <c:formatCode>#,##0_);[Red]\(#,##0\)</c:formatCode>
                <c:ptCount val="12"/>
                <c:pt idx="0">
                  <c:v>3107020</c:v>
                </c:pt>
                <c:pt idx="1">
                  <c:v>3125282</c:v>
                </c:pt>
                <c:pt idx="2">
                  <c:v>3144315</c:v>
                </c:pt>
                <c:pt idx="3">
                  <c:v>3163705</c:v>
                </c:pt>
                <c:pt idx="4">
                  <c:v>3185384</c:v>
                </c:pt>
                <c:pt idx="5">
                  <c:v>3205939</c:v>
                </c:pt>
                <c:pt idx="6">
                  <c:v>3225896</c:v>
                </c:pt>
                <c:pt idx="7">
                  <c:v>3246167</c:v>
                </c:pt>
                <c:pt idx="8">
                  <c:v>3270645</c:v>
                </c:pt>
                <c:pt idx="9">
                  <c:v>3305869</c:v>
                </c:pt>
                <c:pt idx="10">
                  <c:v>3336209</c:v>
                </c:pt>
                <c:pt idx="11">
                  <c:v>3360609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1-02F1-48A8-AB5C-93A83D069449}"/>
            </c:ext>
          </c:extLst>
        </c:ser>
        <c:ser>
          <c:idx val="4"/>
          <c:order val="4"/>
          <c:tx>
            <c:strRef>
              <c:f>個人型月次!$A$7</c:f>
              <c:strCache>
                <c:ptCount val="1"/>
                <c:pt idx="0">
                  <c:v>第3号加入者数合計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4420203077947867E-3"/>
                  <c:y val="2.0965893527729947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2F1-48A8-AB5C-93A83D069449}"/>
                </c:ext>
              </c:extLst>
            </c:dLbl>
            <c:dLbl>
              <c:idx val="1"/>
              <c:layout>
                <c:manualLayout>
                  <c:x val="1.1657641326870687E-3"/>
                  <c:y val="-3.8958519432081905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CB7-45D8-ABFF-B2039AE2A17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個人型月次!$CT$7:$DE$7</c:f>
              <c:numCache>
                <c:formatCode>#,##0_);[Red]\(#,##0\)</c:formatCode>
                <c:ptCount val="12"/>
                <c:pt idx="0">
                  <c:v>150135</c:v>
                </c:pt>
                <c:pt idx="1">
                  <c:v>150582</c:v>
                </c:pt>
                <c:pt idx="2">
                  <c:v>150855</c:v>
                </c:pt>
                <c:pt idx="3">
                  <c:v>150855</c:v>
                </c:pt>
                <c:pt idx="4">
                  <c:v>150810</c:v>
                </c:pt>
                <c:pt idx="5">
                  <c:v>151110</c:v>
                </c:pt>
                <c:pt idx="6">
                  <c:v>151358</c:v>
                </c:pt>
                <c:pt idx="7">
                  <c:v>151364</c:v>
                </c:pt>
                <c:pt idx="8">
                  <c:v>151348</c:v>
                </c:pt>
                <c:pt idx="9">
                  <c:v>151884</c:v>
                </c:pt>
                <c:pt idx="10">
                  <c:v>152486</c:v>
                </c:pt>
                <c:pt idx="11">
                  <c:v>153042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02F1-48A8-AB5C-93A83D069449}"/>
            </c:ext>
          </c:extLst>
        </c:ser>
        <c:ser>
          <c:idx val="8"/>
          <c:order val="8"/>
          <c:tx>
            <c:strRef>
              <c:f>個人型月次!$A$9</c:f>
              <c:strCache>
                <c:ptCount val="1"/>
                <c:pt idx="0">
                  <c:v>第4号加入者数合計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2093655470986151E-3"/>
                  <c:y val="-2.905558270877671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2F1-48A8-AB5C-93A83D069449}"/>
                </c:ext>
              </c:extLst>
            </c:dLbl>
            <c:dLbl>
              <c:idx val="1"/>
              <c:layout>
                <c:manualLayout>
                  <c:x val="2.3315282653741587E-3"/>
                  <c:y val="-3.612558988537027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CB7-45D8-ABFF-B2039AE2A177}"/>
                </c:ext>
              </c:extLst>
            </c:dLbl>
            <c:dLbl>
              <c:idx val="2"/>
              <c:layout>
                <c:manualLayout>
                  <c:x val="0"/>
                  <c:y val="-2.33753816905337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68A-47F1-A43C-16E8D450934E}"/>
                </c:ext>
              </c:extLst>
            </c:dLbl>
            <c:dLbl>
              <c:idx val="3"/>
              <c:layout>
                <c:manualLayout>
                  <c:x val="2.3315282653741374E-3"/>
                  <c:y val="-3.612558988537031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F5D-457F-B0D0-D45BD35C64A3}"/>
                </c:ext>
              </c:extLst>
            </c:dLbl>
            <c:dLbl>
              <c:idx val="4"/>
              <c:layout>
                <c:manualLayout>
                  <c:x val="-3.4972923980612701E-3"/>
                  <c:y val="-2.125034699139427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4C0-47AD-89DD-E4C5A19C7841}"/>
                </c:ext>
              </c:extLst>
            </c:dLbl>
            <c:dLbl>
              <c:idx val="5"/>
              <c:layout>
                <c:manualLayout>
                  <c:x val="0"/>
                  <c:y val="-3.293787051109427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592532390343361E-2"/>
                      <c:h val="4.388196653722918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9463-402E-85E2-24C1560A5845}"/>
                </c:ext>
              </c:extLst>
            </c:dLbl>
            <c:dLbl>
              <c:idx val="6"/>
              <c:layout>
                <c:manualLayout>
                  <c:x val="2.3315282653741799E-3"/>
                  <c:y val="-3.18755204870914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BED-4B8C-99D5-2ABF9484F259}"/>
                </c:ext>
              </c:extLst>
            </c:dLbl>
            <c:dLbl>
              <c:idx val="7"/>
              <c:layout>
                <c:manualLayout>
                  <c:x val="-8.5488382161300862E-17"/>
                  <c:y val="-3.400055518623088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F95-440A-894C-F333B132CC26}"/>
                </c:ext>
              </c:extLst>
            </c:dLbl>
            <c:dLbl>
              <c:idx val="8"/>
              <c:layout>
                <c:manualLayout>
                  <c:x val="2.3315282653741799E-3"/>
                  <c:y val="-2.337538169053374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D28-4F12-8E14-84E4CF87B2A3}"/>
                </c:ext>
              </c:extLst>
            </c:dLbl>
            <c:dLbl>
              <c:idx val="9"/>
              <c:layout>
                <c:manualLayout>
                  <c:x val="0"/>
                  <c:y val="-1.700027759311542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592532390343361E-2"/>
                      <c:h val="5.238210533378689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D289-4235-830E-784393FF72F4}"/>
                </c:ext>
              </c:extLst>
            </c:dLbl>
            <c:dLbl>
              <c:idx val="10"/>
              <c:layout>
                <c:manualLayout>
                  <c:x val="0"/>
                  <c:y val="-3.400055518623084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BF4-4609-AB9F-6143EF7AA68E}"/>
                </c:ext>
              </c:extLst>
            </c:dLbl>
            <c:dLbl>
              <c:idx val="11"/>
              <c:layout>
                <c:manualLayout>
                  <c:x val="0"/>
                  <c:y val="-2.7625451088812564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D5A-4757-B75C-758C0AC531A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個人型月次!$CT$1:$DE$1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個人型月次!$CT$9:$DE$9</c:f>
              <c:numCache>
                <c:formatCode>#,##0_);[Red]\(#,##0\)</c:formatCode>
                <c:ptCount val="12"/>
                <c:pt idx="0">
                  <c:v>11752</c:v>
                </c:pt>
                <c:pt idx="1">
                  <c:v>11888</c:v>
                </c:pt>
                <c:pt idx="2">
                  <c:v>11974</c:v>
                </c:pt>
                <c:pt idx="3">
                  <c:v>12029</c:v>
                </c:pt>
                <c:pt idx="4">
                  <c:v>12184</c:v>
                </c:pt>
                <c:pt idx="5">
                  <c:v>12408</c:v>
                </c:pt>
                <c:pt idx="6">
                  <c:v>12599</c:v>
                </c:pt>
                <c:pt idx="7">
                  <c:v>12859</c:v>
                </c:pt>
                <c:pt idx="8">
                  <c:v>13139</c:v>
                </c:pt>
                <c:pt idx="9">
                  <c:v>13323</c:v>
                </c:pt>
                <c:pt idx="10">
                  <c:v>13524</c:v>
                </c:pt>
                <c:pt idx="11">
                  <c:v>13693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2F1-48A8-AB5C-93A83D06944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95163168"/>
        <c:axId val="39516415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solidFill>
                    <a:srgbClr val="70AD47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3.0616150019134951E-3"/>
                        <c:y val="-2.080083544016861E-3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>
                      <c:ext uri="{CE6537A1-D6FC-4f65-9D91-7224C49458BB}"/>
                      <c:ext xmlns:c16="http://schemas.microsoft.com/office/drawing/2014/chart" uri="{C3380CC4-5D6E-409C-BE32-E72D297353CC}">
                        <c16:uniqueId val="{00000006-02F1-48A8-AB5C-93A83D069449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個人型月次!$AX$3:$BI$3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216565</c:v>
                      </c:pt>
                      <c:pt idx="1">
                        <c:v>221306</c:v>
                      </c:pt>
                      <c:pt idx="2">
                        <c:v>225909</c:v>
                      </c:pt>
                      <c:pt idx="3">
                        <c:v>229997</c:v>
                      </c:pt>
                      <c:pt idx="4">
                        <c:v>233980</c:v>
                      </c:pt>
                      <c:pt idx="5">
                        <c:v>238128</c:v>
                      </c:pt>
                      <c:pt idx="6">
                        <c:v>242049</c:v>
                      </c:pt>
                      <c:pt idx="7">
                        <c:v>245704</c:v>
                      </c:pt>
                      <c:pt idx="8">
                        <c:v>250242</c:v>
                      </c:pt>
                      <c:pt idx="9">
                        <c:v>255301</c:v>
                      </c:pt>
                      <c:pt idx="10">
                        <c:v>259724</c:v>
                      </c:pt>
                      <c:pt idx="11">
                        <c:v>263511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7-02F1-48A8-AB5C-93A83D069449}"/>
                  </c:ext>
                </c:extLst>
              </c15:ser>
            </c15:filteredBarSeries>
            <c15:filteredBarSeries>
              <c15:ser>
                <c:idx val="3"/>
                <c:order val="3"/>
                <c:spPr>
                  <a:solidFill>
                    <a:srgbClr val="00B0F0"/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個人型月次!$AX$5:$BI$5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1627459</c:v>
                      </c:pt>
                      <c:pt idx="1">
                        <c:v>1653529</c:v>
                      </c:pt>
                      <c:pt idx="2">
                        <c:v>1689916</c:v>
                      </c:pt>
                      <c:pt idx="3">
                        <c:v>1725106</c:v>
                      </c:pt>
                      <c:pt idx="4">
                        <c:v>1756288</c:v>
                      </c:pt>
                      <c:pt idx="5">
                        <c:v>1782939</c:v>
                      </c:pt>
                      <c:pt idx="6">
                        <c:v>1811641</c:v>
                      </c:pt>
                      <c:pt idx="7">
                        <c:v>1836559</c:v>
                      </c:pt>
                      <c:pt idx="8">
                        <c:v>1868280</c:v>
                      </c:pt>
                      <c:pt idx="9">
                        <c:v>1893510</c:v>
                      </c:pt>
                      <c:pt idx="10">
                        <c:v>1922762</c:v>
                      </c:pt>
                      <c:pt idx="11">
                        <c:v>1956032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02F1-48A8-AB5C-93A83D069449}"/>
                  </c:ext>
                </c:extLst>
              </c15:ser>
            </c15:filteredBarSeries>
            <c15:filteredBarSeries>
              <c15:ser>
                <c:idx val="5"/>
                <c:order val="5"/>
                <c:spPr>
                  <a:solidFill>
                    <a:srgbClr val="FFC000"/>
                  </a:solidFill>
                  <a:ln>
                    <a:noFill/>
                  </a:ln>
                  <a:effectLst/>
                </c:spPr>
                <c:invertIfNegative val="0"/>
                <c:dLbls>
                  <c:dLbl>
                    <c:idx val="0"/>
                    <c:layout>
                      <c:manualLayout>
                        <c:x val="-2.8988236935499341E-3"/>
                        <c:y val="-8.7363508848708152E-2"/>
                      </c:manualLayout>
                    </c:layout>
                    <c:dLblPos val="ctr"/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 xmlns:c15="http://schemas.microsoft.com/office/drawing/2012/chart">
                      <c:ext xmlns:c15="http://schemas.microsoft.com/office/drawing/2012/chart" uri="{CE6537A1-D6FC-4f65-9D91-7224C49458BB}"/>
                      <c:ext xmlns:c16="http://schemas.microsoft.com/office/drawing/2014/chart" uri="{C3380CC4-5D6E-409C-BE32-E72D297353CC}">
                        <c16:uniqueId val="{00000009-02F1-48A8-AB5C-93A83D069449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個人型月次!$AX$7:$BI$7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74956</c:v>
                      </c:pt>
                      <c:pt idx="1">
                        <c:v>77151</c:v>
                      </c:pt>
                      <c:pt idx="2">
                        <c:v>79620</c:v>
                      </c:pt>
                      <c:pt idx="3">
                        <c:v>81769</c:v>
                      </c:pt>
                      <c:pt idx="4">
                        <c:v>83673</c:v>
                      </c:pt>
                      <c:pt idx="5">
                        <c:v>85686</c:v>
                      </c:pt>
                      <c:pt idx="6">
                        <c:v>87546</c:v>
                      </c:pt>
                      <c:pt idx="7">
                        <c:v>89489</c:v>
                      </c:pt>
                      <c:pt idx="8">
                        <c:v>91668</c:v>
                      </c:pt>
                      <c:pt idx="9">
                        <c:v>94620</c:v>
                      </c:pt>
                      <c:pt idx="10">
                        <c:v>97562</c:v>
                      </c:pt>
                      <c:pt idx="11">
                        <c:v>99994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02F1-48A8-AB5C-93A83D069449}"/>
                  </c:ext>
                </c:extLst>
              </c15:ser>
            </c15:filteredBarSeries>
            <c15:filteredBar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個人型月次!$A$10</c15:sqref>
                        </c15:formulaRef>
                      </c:ext>
                    </c:extLst>
                    <c:strCache>
                      <c:ptCount val="1"/>
                      <c:pt idx="0">
                        <c:v>新規加入者合計</c:v>
                      </c:pt>
                    </c:strCache>
                  </c:strRef>
                </c:tx>
                <c:spPr>
                  <a:solidFill>
                    <a:schemeClr val="accent1">
                      <a:lumMod val="60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個人型月次!$N$10:$Y$10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42937</c:v>
                      </c:pt>
                      <c:pt idx="1">
                        <c:v>25622</c:v>
                      </c:pt>
                      <c:pt idx="2">
                        <c:v>33476</c:v>
                      </c:pt>
                      <c:pt idx="3">
                        <c:v>33898</c:v>
                      </c:pt>
                      <c:pt idx="4">
                        <c:v>35284</c:v>
                      </c:pt>
                      <c:pt idx="5">
                        <c:v>31545</c:v>
                      </c:pt>
                      <c:pt idx="6">
                        <c:v>31894</c:v>
                      </c:pt>
                      <c:pt idx="7">
                        <c:v>27926</c:v>
                      </c:pt>
                      <c:pt idx="8">
                        <c:v>34453</c:v>
                      </c:pt>
                      <c:pt idx="9">
                        <c:v>29529</c:v>
                      </c:pt>
                      <c:pt idx="10">
                        <c:v>33188</c:v>
                      </c:pt>
                      <c:pt idx="11">
                        <c:v>32685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B-02F1-48A8-AB5C-93A83D069449}"/>
                  </c:ext>
                </c:extLst>
              </c15:ser>
            </c15:filteredBarSeries>
            <c15:filteredBar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個人型月次!$A$11</c15:sqref>
                        </c15:formulaRef>
                      </c:ext>
                    </c:extLst>
                    <c:strCache>
                      <c:ptCount val="1"/>
                      <c:pt idx="0">
                        <c:v>加入者計</c:v>
                      </c:pt>
                    </c:strCache>
                  </c:strRef>
                </c:tx>
                <c:spPr>
                  <a:noFill/>
                  <a:ln>
                    <a:noFill/>
                  </a:ln>
                  <a:effectLst/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ja-JP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個人型月次!$CT$1:$DE$1</c15:sqref>
                        </c15:formulaRef>
                      </c:ext>
                    </c:extLst>
                    <c:strCache>
                      <c:ptCount val="12"/>
                      <c:pt idx="0">
                        <c:v>4月</c:v>
                      </c:pt>
                      <c:pt idx="1">
                        <c:v>5月</c:v>
                      </c:pt>
                      <c:pt idx="2">
                        <c:v>6月</c:v>
                      </c:pt>
                      <c:pt idx="3">
                        <c:v>7月</c:v>
                      </c:pt>
                      <c:pt idx="4">
                        <c:v>8月</c:v>
                      </c:pt>
                      <c:pt idx="5">
                        <c:v>9月</c:v>
                      </c:pt>
                      <c:pt idx="6">
                        <c:v>10月</c:v>
                      </c:pt>
                      <c:pt idx="7">
                        <c:v>11月</c:v>
                      </c:pt>
                      <c:pt idx="8">
                        <c:v>12月</c:v>
                      </c:pt>
                      <c:pt idx="9">
                        <c:v>1月</c:v>
                      </c:pt>
                      <c:pt idx="10">
                        <c:v>2月</c:v>
                      </c:pt>
                      <c:pt idx="11">
                        <c:v>3月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個人型月次!$BJ$11:$BU$11</c15:sqref>
                        </c15:formulaRef>
                      </c:ext>
                    </c:extLst>
                    <c:numCache>
                      <c:formatCode>#,##0_);[Red]\(#,##0\)</c:formatCode>
                      <c:ptCount val="12"/>
                      <c:pt idx="0">
                        <c:v>2354878</c:v>
                      </c:pt>
                      <c:pt idx="1">
                        <c:v>2392767</c:v>
                      </c:pt>
                      <c:pt idx="2">
                        <c:v>2443012</c:v>
                      </c:pt>
                      <c:pt idx="3">
                        <c:v>2488816</c:v>
                      </c:pt>
                      <c:pt idx="4">
                        <c:v>2531046</c:v>
                      </c:pt>
                      <c:pt idx="5">
                        <c:v>2568094</c:v>
                      </c:pt>
                      <c:pt idx="6">
                        <c:v>2614543</c:v>
                      </c:pt>
                      <c:pt idx="7">
                        <c:v>2660561</c:v>
                      </c:pt>
                      <c:pt idx="8">
                        <c:v>2712259</c:v>
                      </c:pt>
                      <c:pt idx="9">
                        <c:v>2752111</c:v>
                      </c:pt>
                      <c:pt idx="10">
                        <c:v>2788195</c:v>
                      </c:pt>
                      <c:pt idx="11">
                        <c:v>2824945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02F1-48A8-AB5C-93A83D069449}"/>
                  </c:ext>
                </c:extLst>
              </c15:ser>
            </c15:filteredBarSeries>
          </c:ext>
        </c:extLst>
      </c:barChart>
      <c:catAx>
        <c:axId val="39516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4152"/>
        <c:crosses val="autoZero"/>
        <c:auto val="1"/>
        <c:lblAlgn val="ctr"/>
        <c:lblOffset val="100"/>
        <c:noMultiLvlLbl val="0"/>
      </c:catAx>
      <c:valAx>
        <c:axId val="395164152"/>
        <c:scaling>
          <c:orientation val="minMax"/>
          <c:max val="45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395163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ja-JP"/>
    </a:p>
  </c:txPr>
  <c:externalData r:id="rId4">
    <c:autoUpdate val="0"/>
  </c:externalData>
  <c:userShapes r:id="rId5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 dirty="0"/>
              <a:t>令和８</a:t>
            </a:r>
            <a:r>
              <a:rPr lang="ja-JP" altLang="en-US" sz="2000" dirty="0"/>
              <a:t>年度</a:t>
            </a:r>
            <a:r>
              <a:rPr lang="ja-JP" sz="2000" dirty="0"/>
              <a:t>・</a:t>
            </a:r>
            <a:r>
              <a:rPr lang="en-US" sz="2000" dirty="0" err="1"/>
              <a:t>iDeCo</a:t>
            </a:r>
            <a:r>
              <a:rPr lang="ja-JP" sz="2000" dirty="0"/>
              <a:t>加入者数の推移</a:t>
            </a:r>
          </a:p>
        </c:rich>
      </c:tx>
      <c:layout>
        <c:manualLayout>
          <c:xMode val="edge"/>
          <c:yMode val="edge"/>
          <c:x val="0.33037062158558217"/>
          <c:y val="4.06322426141413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 altLang="ja-JP"/>
        </a:p>
      </c:txPr>
    </c:title>
    <c:autoTitleDeleted val="0"/>
    <c:plotArea>
      <c:layout>
        <c:manualLayout>
          <c:layoutTarget val="inner"/>
          <c:xMode val="edge"/>
          <c:yMode val="edge"/>
          <c:x val="8.5963701517600938E-2"/>
          <c:y val="0.18571114432162455"/>
          <c:w val="0.89169216394821671"/>
          <c:h val="0.6554180113596852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個人型月次!$A$3</c:f>
              <c:strCache>
                <c:ptCount val="1"/>
                <c:pt idx="0">
                  <c:v>第1号加入者数合計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個人型月次!$DF$1:$DQ$1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個人型月次!$DF$3:$DQ$3</c:f>
              <c:numCache>
                <c:formatCode>General</c:formatCode>
                <c:ptCount val="12"/>
                <c:pt idx="0" formatCode="#,##0_);[Red]\(#,##0\)">
                  <c:v>404936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0-6590-4426-AB15-6568755AF820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個人型月次!$DF$1:$DQ$1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個人型月次!$AX$3:$BI$3</c:f>
              <c:extLst xmlns:c15="http://schemas.microsoft.com/office/drawing/2012/chart"/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1-6590-4426-AB15-6568755AF820}"/>
            </c:ext>
          </c:extLst>
        </c:ser>
        <c:ser>
          <c:idx val="2"/>
          <c:order val="2"/>
          <c:tx>
            <c:strRef>
              <c:f>個人型月次!$A$5</c:f>
              <c:strCache>
                <c:ptCount val="1"/>
                <c:pt idx="0">
                  <c:v>第2号加入者数合計</c:v>
                </c:pt>
              </c:strCache>
            </c:strRef>
          </c:tx>
          <c:spPr>
            <a:solidFill>
              <a:srgbClr val="33CCF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個人型月次!$DF$1:$DQ$1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個人型月次!$DF$5:$DQ$5</c:f>
              <c:numCache>
                <c:formatCode>General</c:formatCode>
                <c:ptCount val="12"/>
                <c:pt idx="0" formatCode="#,##0_);[Red]\(#,##0\)">
                  <c:v>3379336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2-6590-4426-AB15-6568755AF820}"/>
            </c:ext>
          </c:extLst>
        </c:ser>
        <c:ser>
          <c:idx val="3"/>
          <c:order val="3"/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個人型月次!$DF$1:$DQ$1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個人型月次!$AX$5:$BI$5</c:f>
              <c:extLst xmlns:c15="http://schemas.microsoft.com/office/drawing/2012/chart"/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3-6590-4426-AB15-6568755AF820}"/>
            </c:ext>
          </c:extLst>
        </c:ser>
        <c:ser>
          <c:idx val="4"/>
          <c:order val="4"/>
          <c:tx>
            <c:strRef>
              <c:f>個人型月次!$A$7</c:f>
              <c:strCache>
                <c:ptCount val="1"/>
                <c:pt idx="0">
                  <c:v>第3号加入者数合計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4.5837233307908308E-2"/>
                  <c:y val="-2.285835461407423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590-4426-AB15-6568755AF82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個人型月次!$DF$1:$DQ$1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個人型月次!$DF$7:$DQ$7</c:f>
              <c:numCache>
                <c:formatCode>General</c:formatCode>
                <c:ptCount val="12"/>
                <c:pt idx="0" formatCode="#,##0_);[Red]\(#,##0\)">
                  <c:v>153609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5-6590-4426-AB15-6568755AF820}"/>
            </c:ext>
          </c:extLst>
        </c:ser>
        <c:ser>
          <c:idx val="5"/>
          <c:order val="5"/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個人型月次!$DF$1:$DQ$1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個人型月次!$AX$7:$BI$7</c:f>
              <c:extLst xmlns:c15="http://schemas.microsoft.com/office/drawing/2012/chart"/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6-6590-4426-AB15-6568755AF820}"/>
            </c:ext>
          </c:extLst>
        </c:ser>
        <c:ser>
          <c:idx val="6"/>
          <c:order val="6"/>
          <c:tx>
            <c:strRef>
              <c:f>個人型月次!$A$10</c:f>
              <c:strCache>
                <c:ptCount val="1"/>
                <c:pt idx="0">
                  <c:v>新規加入者合計</c:v>
                </c:pt>
              </c:strCache>
              <c:extLst xmlns:c15="http://schemas.microsoft.com/office/drawing/2012/chart"/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個人型月次!$DF$1:$DQ$1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個人型月次!$N$10:$Y$10</c:f>
              <c:extLst xmlns:c15="http://schemas.microsoft.com/office/drawing/2012/chart"/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7-6590-4426-AB15-6568755AF820}"/>
            </c:ext>
          </c:extLst>
        </c:ser>
        <c:ser>
          <c:idx val="7"/>
          <c:order val="7"/>
          <c:tx>
            <c:strRef>
              <c:f>個人型月次!$A$11</c:f>
              <c:strCache>
                <c:ptCount val="1"/>
                <c:pt idx="0">
                  <c:v>加入者計</c:v>
                </c:pt>
              </c:strCache>
              <c:extLst xmlns:c15="http://schemas.microsoft.com/office/drawing/2012/chart"/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個人型月次!$DF$1:$DQ$1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個人型月次!$BJ$11:$BU$11</c:f>
              <c:extLst xmlns:c15="http://schemas.microsoft.com/office/drawing/2012/chart"/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8-6590-4426-AB15-6568755AF820}"/>
            </c:ext>
          </c:extLst>
        </c:ser>
        <c:ser>
          <c:idx val="8"/>
          <c:order val="8"/>
          <c:tx>
            <c:strRef>
              <c:f>個人型月次!$A$9</c:f>
              <c:strCache>
                <c:ptCount val="1"/>
                <c:pt idx="0">
                  <c:v>第4号加入者数合計</c:v>
                </c:pt>
              </c:strCache>
            </c:strRef>
          </c:tx>
          <c:spPr>
            <a:solidFill>
              <a:srgbClr val="FFCCCC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527907776930263E-3"/>
                  <c:y val="-8.104325726808139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590-4426-AB15-6568755AF82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個人型月次!$DF$1:$DQ$1</c:f>
              <c:strCache>
                <c:ptCount val="12"/>
                <c:pt idx="0">
                  <c:v>4月</c:v>
                </c:pt>
                <c:pt idx="1">
                  <c:v>5月</c:v>
                </c:pt>
                <c:pt idx="2">
                  <c:v>6月</c:v>
                </c:pt>
                <c:pt idx="3">
                  <c:v>7月</c:v>
                </c:pt>
                <c:pt idx="4">
                  <c:v>8月</c:v>
                </c:pt>
                <c:pt idx="5">
                  <c:v>9月</c:v>
                </c:pt>
                <c:pt idx="6">
                  <c:v>10月</c:v>
                </c:pt>
                <c:pt idx="7">
                  <c:v>11月</c:v>
                </c:pt>
                <c:pt idx="8">
                  <c:v>12月</c:v>
                </c:pt>
                <c:pt idx="9">
                  <c:v>1月</c:v>
                </c:pt>
                <c:pt idx="10">
                  <c:v>2月</c:v>
                </c:pt>
                <c:pt idx="11">
                  <c:v>3月</c:v>
                </c:pt>
              </c:strCache>
            </c:strRef>
          </c:cat>
          <c:val>
            <c:numRef>
              <c:f>個人型月次!$DF$9:$DQ$9</c:f>
              <c:numCache>
                <c:formatCode>General</c:formatCode>
                <c:ptCount val="12"/>
                <c:pt idx="0" formatCode="#,##0_);[Red]\(#,##0\)">
                  <c:v>13889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590-4426-AB15-6568755AF82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395163168"/>
        <c:axId val="395164152"/>
        <c:extLst/>
      </c:barChart>
      <c:catAx>
        <c:axId val="3951631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395164152"/>
        <c:crosses val="autoZero"/>
        <c:auto val="1"/>
        <c:lblAlgn val="ctr"/>
        <c:lblOffset val="100"/>
        <c:noMultiLvlLbl val="0"/>
      </c:catAx>
      <c:valAx>
        <c:axId val="395164152"/>
        <c:scaling>
          <c:orientation val="minMax"/>
          <c:max val="45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395163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  <c:userShapes r:id="rId5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altLang="ja-JP" sz="2000" b="1" i="0" u="none" strike="noStrike" kern="1200" baseline="0">
                <a:solidFill>
                  <a:srgbClr val="44546A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lang="ja-JP" altLang="en-US" sz="2000" b="1" i="0" u="none" strike="noStrike" kern="1200" baseline="0">
                <a:solidFill>
                  <a:srgbClr val="44546A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加入</a:t>
            </a:r>
            <a:r>
              <a:rPr lang="ja-JP" altLang="ja-JP" sz="2000" b="1" i="0" u="none" strike="noStrike" kern="1200" baseline="0">
                <a:solidFill>
                  <a:srgbClr val="44546A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者数の推移</a:t>
            </a:r>
            <a:r>
              <a:rPr lang="ja-JP" altLang="en-US" sz="2000" b="1">
                <a:latin typeface="Meiryo UI" panose="020B0604030504040204" pitchFamily="50" charset="-128"/>
                <a:ea typeface="Meiryo UI" panose="020B0604030504040204" pitchFamily="50" charset="-128"/>
              </a:rPr>
              <a:t>（年次）</a:t>
            </a:r>
            <a:endParaRPr lang="ja-JP" sz="2000" b="1">
              <a:latin typeface="Meiryo UI" panose="020B0604030504040204" pitchFamily="50" charset="-128"/>
              <a:ea typeface="Meiryo UI" panose="020B0604030504040204" pitchFamily="50" charset="-128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'個人型(年次)'!$A$3</c:f>
              <c:strCache>
                <c:ptCount val="1"/>
                <c:pt idx="0">
                  <c:v>第1号加入者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'個人型(年次)'!$B$1:$Z$1</c:f>
              <c:strCache>
                <c:ptCount val="25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  <c:pt idx="24">
                  <c:v>2026年3月末</c:v>
                </c:pt>
              </c:strCache>
            </c:strRef>
          </c:cat>
          <c:val>
            <c:numRef>
              <c:f>'個人型(年次)'!$B$3:$W$3</c:f>
            </c:numRef>
          </c:val>
          <c:extLst>
            <c:ext xmlns:c16="http://schemas.microsoft.com/office/drawing/2014/chart" uri="{C3380CC4-5D6E-409C-BE32-E72D297353CC}">
              <c16:uniqueId val="{00000000-72DB-43E1-A71D-A7300CFF616F}"/>
            </c:ext>
          </c:extLst>
        </c:ser>
        <c:ser>
          <c:idx val="2"/>
          <c:order val="1"/>
          <c:tx>
            <c:strRef>
              <c:f>'個人型(年次)'!$A$4</c:f>
              <c:strCache>
                <c:ptCount val="1"/>
                <c:pt idx="0">
                  <c:v>第2号加入者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'個人型(年次)'!$B$1:$Z$1</c:f>
              <c:strCache>
                <c:ptCount val="25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  <c:pt idx="24">
                  <c:v>2026年3月末</c:v>
                </c:pt>
              </c:strCache>
            </c:strRef>
          </c:cat>
          <c:val>
            <c:numRef>
              <c:f>'個人型(年次)'!$B$4:$W$4</c:f>
            </c:numRef>
          </c:val>
          <c:extLst>
            <c:ext xmlns:c16="http://schemas.microsoft.com/office/drawing/2014/chart" uri="{C3380CC4-5D6E-409C-BE32-E72D297353CC}">
              <c16:uniqueId val="{00000001-72DB-43E1-A71D-A7300CFF616F}"/>
            </c:ext>
          </c:extLst>
        </c:ser>
        <c:ser>
          <c:idx val="3"/>
          <c:order val="2"/>
          <c:tx>
            <c:strRef>
              <c:f>'個人型(年次)'!$A$5</c:f>
              <c:strCache>
                <c:ptCount val="1"/>
                <c:pt idx="0">
                  <c:v>第3号加入者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'個人型(年次)'!$B$1:$Z$1</c:f>
              <c:strCache>
                <c:ptCount val="25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  <c:pt idx="24">
                  <c:v>2026年3月末</c:v>
                </c:pt>
              </c:strCache>
            </c:strRef>
          </c:cat>
          <c:val>
            <c:numRef>
              <c:f>'個人型(年次)'!$B$5:$W$5</c:f>
            </c:numRef>
          </c:val>
          <c:extLst>
            <c:ext xmlns:c16="http://schemas.microsoft.com/office/drawing/2014/chart" uri="{C3380CC4-5D6E-409C-BE32-E72D297353CC}">
              <c16:uniqueId val="{00000002-72DB-43E1-A71D-A7300CFF616F}"/>
            </c:ext>
          </c:extLst>
        </c:ser>
        <c:ser>
          <c:idx val="4"/>
          <c:order val="3"/>
          <c:tx>
            <c:strRef>
              <c:f>'個人型(年次)'!$A$6</c:f>
              <c:strCache>
                <c:ptCount val="1"/>
                <c:pt idx="0">
                  <c:v>第4号加入者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'個人型(年次)'!$B$1:$Z$1</c:f>
              <c:strCache>
                <c:ptCount val="25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  <c:pt idx="24">
                  <c:v>2026年3月末</c:v>
                </c:pt>
              </c:strCache>
            </c:strRef>
          </c:cat>
          <c:val>
            <c:numRef>
              <c:f>'個人型(年次)'!$B$6:$W$6</c:f>
            </c:numRef>
          </c:val>
          <c:extLst>
            <c:ext xmlns:c16="http://schemas.microsoft.com/office/drawing/2014/chart" uri="{C3380CC4-5D6E-409C-BE32-E72D297353CC}">
              <c16:uniqueId val="{00000003-72DB-43E1-A71D-A7300CFF616F}"/>
            </c:ext>
          </c:extLst>
        </c:ser>
        <c:ser>
          <c:idx val="0"/>
          <c:order val="4"/>
          <c:tx>
            <c:strRef>
              <c:f>'個人型(年次)'!$A$2</c:f>
              <c:strCache>
                <c:ptCount val="1"/>
                <c:pt idx="0">
                  <c:v>個人型加入者数の推移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21"/>
              <c:layout>
                <c:manualLayout>
                  <c:x val="9.5965518908984384E-3"/>
                  <c:y val="-5.852842937807557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2DB-43E1-A71D-A7300CFF616F}"/>
                </c:ext>
              </c:extLst>
            </c:dLbl>
            <c:dLbl>
              <c:idx val="22"/>
              <c:layout>
                <c:manualLayout>
                  <c:x val="-8.2256159064843619E-3"/>
                  <c:y val="-2.341137175123051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2DB-43E1-A71D-A7300CFF616F}"/>
                </c:ext>
              </c:extLst>
            </c:dLbl>
            <c:dLbl>
              <c:idx val="23"/>
              <c:layout>
                <c:manualLayout>
                  <c:x val="-2.7418719688281543E-3"/>
                  <c:y val="-2.926421468903814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2DB-43E1-A71D-A7300CFF616F}"/>
                </c:ext>
              </c:extLst>
            </c:dLbl>
            <c:dLbl>
              <c:idx val="24"/>
              <c:layout>
                <c:manualLayout>
                  <c:x val="-2.4676847719453388E-2"/>
                  <c:y val="-0.43896322033557222"/>
                </c:manualLayout>
              </c:layout>
              <c:numFmt formatCode="#,##0_);[Red]\(#,##0\)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2DB-43E1-A71D-A7300CFF616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'個人型(年次)'!$B$1:$Z$1</c:f>
              <c:strCache>
                <c:ptCount val="25"/>
                <c:pt idx="0">
                  <c:v>2002年3月末</c:v>
                </c:pt>
                <c:pt idx="1">
                  <c:v>2003年3月末</c:v>
                </c:pt>
                <c:pt idx="2">
                  <c:v>2004年3月末</c:v>
                </c:pt>
                <c:pt idx="3">
                  <c:v>2005年3月末</c:v>
                </c:pt>
                <c:pt idx="4">
                  <c:v>2006年3月末</c:v>
                </c:pt>
                <c:pt idx="5">
                  <c:v>2007年3月末</c:v>
                </c:pt>
                <c:pt idx="6">
                  <c:v>2008年3月末</c:v>
                </c:pt>
                <c:pt idx="7">
                  <c:v>2009年3月末</c:v>
                </c:pt>
                <c:pt idx="8">
                  <c:v>2010年3月末</c:v>
                </c:pt>
                <c:pt idx="9">
                  <c:v>2011年3月末</c:v>
                </c:pt>
                <c:pt idx="10">
                  <c:v>2012年3月末</c:v>
                </c:pt>
                <c:pt idx="11">
                  <c:v>2013年3月末</c:v>
                </c:pt>
                <c:pt idx="12">
                  <c:v>2014年3月末</c:v>
                </c:pt>
                <c:pt idx="13">
                  <c:v>2015年3月末</c:v>
                </c:pt>
                <c:pt idx="14">
                  <c:v>2016年3月末</c:v>
                </c:pt>
                <c:pt idx="15">
                  <c:v>2017年3月末</c:v>
                </c:pt>
                <c:pt idx="16">
                  <c:v>2018年3月末</c:v>
                </c:pt>
                <c:pt idx="17">
                  <c:v>2019年3月末</c:v>
                </c:pt>
                <c:pt idx="18">
                  <c:v>2020年3月末</c:v>
                </c:pt>
                <c:pt idx="19">
                  <c:v>2021年3月末</c:v>
                </c:pt>
                <c:pt idx="20">
                  <c:v>2022年3月末</c:v>
                </c:pt>
                <c:pt idx="21">
                  <c:v>2023年3月末</c:v>
                </c:pt>
                <c:pt idx="22">
                  <c:v>2024年3月末</c:v>
                </c:pt>
                <c:pt idx="23">
                  <c:v>2025年3月末</c:v>
                </c:pt>
                <c:pt idx="24">
                  <c:v>2026年3月末</c:v>
                </c:pt>
              </c:strCache>
            </c:strRef>
          </c:cat>
          <c:val>
            <c:numRef>
              <c:f>'個人型(年次)'!$B$2:$Z$2</c:f>
              <c:numCache>
                <c:formatCode>#,##0_);[Red]\(#,##0\)</c:formatCode>
                <c:ptCount val="25"/>
                <c:pt idx="0">
                  <c:v>0</c:v>
                </c:pt>
                <c:pt idx="1">
                  <c:v>14000</c:v>
                </c:pt>
                <c:pt idx="2">
                  <c:v>28000</c:v>
                </c:pt>
                <c:pt idx="3">
                  <c:v>46000</c:v>
                </c:pt>
                <c:pt idx="4">
                  <c:v>63000</c:v>
                </c:pt>
                <c:pt idx="5">
                  <c:v>80000</c:v>
                </c:pt>
                <c:pt idx="6">
                  <c:v>93000</c:v>
                </c:pt>
                <c:pt idx="7">
                  <c:v>101000</c:v>
                </c:pt>
                <c:pt idx="8">
                  <c:v>112000</c:v>
                </c:pt>
                <c:pt idx="9">
                  <c:v>125000</c:v>
                </c:pt>
                <c:pt idx="10">
                  <c:v>139000</c:v>
                </c:pt>
                <c:pt idx="11">
                  <c:v>158000</c:v>
                </c:pt>
                <c:pt idx="12">
                  <c:v>184000</c:v>
                </c:pt>
                <c:pt idx="13">
                  <c:v>213000</c:v>
                </c:pt>
                <c:pt idx="14">
                  <c:v>258000</c:v>
                </c:pt>
                <c:pt idx="15">
                  <c:v>430929</c:v>
                </c:pt>
                <c:pt idx="16">
                  <c:v>853723</c:v>
                </c:pt>
                <c:pt idx="17">
                  <c:v>1210037</c:v>
                </c:pt>
                <c:pt idx="18">
                  <c:v>1562814</c:v>
                </c:pt>
                <c:pt idx="19">
                  <c:v>1939044</c:v>
                </c:pt>
                <c:pt idx="20">
                  <c:v>2387772</c:v>
                </c:pt>
                <c:pt idx="21">
                  <c:v>2899618</c:v>
                </c:pt>
                <c:pt idx="22">
                  <c:v>3207729</c:v>
                </c:pt>
                <c:pt idx="23">
                  <c:v>3630856</c:v>
                </c:pt>
                <c:pt idx="24">
                  <c:v>3928278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2DB-43E1-A71D-A7300CFF616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68895744"/>
        <c:axId val="68905824"/>
      </c:barChart>
      <c:catAx>
        <c:axId val="68895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8905824"/>
        <c:crosses val="autoZero"/>
        <c:auto val="1"/>
        <c:lblAlgn val="ctr"/>
        <c:lblOffset val="100"/>
        <c:noMultiLvlLbl val="0"/>
      </c:catAx>
      <c:valAx>
        <c:axId val="68905824"/>
        <c:scaling>
          <c:orientation val="minMax"/>
          <c:max val="4000000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8895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令和５年度・運用指図者数の推移</a:t>
            </a:r>
          </a:p>
        </c:rich>
      </c:tx>
      <c:layout>
        <c:manualLayout>
          <c:xMode val="edge"/>
          <c:yMode val="edge"/>
          <c:x val="0.33427524974156109"/>
          <c:y val="5.166665649606499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8.7641189786388241E-2"/>
          <c:y val="0.10024323566580817"/>
          <c:w val="0.89275315361390639"/>
          <c:h val="0.71409764956383437"/>
        </c:manualLayout>
      </c:layout>
      <c:lineChart>
        <c:grouping val="standard"/>
        <c:varyColors val="0"/>
        <c:ser>
          <c:idx val="0"/>
          <c:order val="0"/>
          <c:tx>
            <c:strRef>
              <c:f>運用指図者・自動移管者!$A$2</c:f>
              <c:strCache>
                <c:ptCount val="1"/>
                <c:pt idx="0">
                  <c:v>運用指図者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square"/>
            <c:size val="10"/>
            <c:spPr>
              <a:solidFill>
                <a:srgbClr val="00B0F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運用指図者・自動移管者!$B$1:$M$1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運用指図者・自動移管者!$B$2:$M$2</c:f>
              <c:numCache>
                <c:formatCode>#,##0_);[Red]\(#,##0\)</c:formatCode>
                <c:ptCount val="12"/>
                <c:pt idx="0">
                  <c:v>836257</c:v>
                </c:pt>
                <c:pt idx="1">
                  <c:v>841092</c:v>
                </c:pt>
                <c:pt idx="2">
                  <c:v>847450</c:v>
                </c:pt>
                <c:pt idx="3">
                  <c:v>853152</c:v>
                </c:pt>
                <c:pt idx="4">
                  <c:v>861021</c:v>
                </c:pt>
                <c:pt idx="5">
                  <c:v>867451</c:v>
                </c:pt>
                <c:pt idx="6">
                  <c:v>877780</c:v>
                </c:pt>
                <c:pt idx="7">
                  <c:v>884956</c:v>
                </c:pt>
                <c:pt idx="8">
                  <c:v>891444</c:v>
                </c:pt>
                <c:pt idx="9">
                  <c:v>897901</c:v>
                </c:pt>
                <c:pt idx="10">
                  <c:v>904471</c:v>
                </c:pt>
                <c:pt idx="11">
                  <c:v>912784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D47-44BA-9557-898A4F220A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000000"/>
          <c:min val="8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rgbClr val="0070C0"/>
      </a:solidFill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/>
              <a:t>令和６年度・運用指図者の推移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運用指図者・自動移管者!$A$2</c:f>
              <c:strCache>
                <c:ptCount val="1"/>
                <c:pt idx="0">
                  <c:v>運用指図者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square"/>
            <c:size val="9"/>
            <c:spPr>
              <a:solidFill>
                <a:srgbClr val="00B0F0"/>
              </a:solidFill>
              <a:ln w="12700">
                <a:solidFill>
                  <a:schemeClr val="accent1"/>
                </a:solidFill>
                <a:miter lim="800000"/>
              </a:ln>
              <a:effectLst/>
            </c:spPr>
          </c:marker>
          <c:dLbls>
            <c:dLbl>
              <c:idx val="11"/>
              <c:dLblPos val="t"/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CB1-4F8C-AD85-AFC7DEBF24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運用指図者・自動移管者!$N$1:$Y$1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運用指図者・自動移管者!$N$2:$Y$2</c:f>
              <c:numCache>
                <c:formatCode>#,##0_);[Red]\(#,##0\)</c:formatCode>
                <c:ptCount val="12"/>
                <c:pt idx="0">
                  <c:v>919073</c:v>
                </c:pt>
                <c:pt idx="1">
                  <c:v>925141</c:v>
                </c:pt>
                <c:pt idx="2">
                  <c:v>932324</c:v>
                </c:pt>
                <c:pt idx="3">
                  <c:v>940576</c:v>
                </c:pt>
                <c:pt idx="4">
                  <c:v>948514</c:v>
                </c:pt>
                <c:pt idx="5">
                  <c:v>958561</c:v>
                </c:pt>
                <c:pt idx="6">
                  <c:v>969219</c:v>
                </c:pt>
                <c:pt idx="7">
                  <c:v>977407</c:v>
                </c:pt>
                <c:pt idx="8">
                  <c:v>983697</c:v>
                </c:pt>
                <c:pt idx="9">
                  <c:v>990627</c:v>
                </c:pt>
                <c:pt idx="10">
                  <c:v>1000102</c:v>
                </c:pt>
                <c:pt idx="11">
                  <c:v>1013669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CB1-4F8C-AD85-AFC7DEBF24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040000"/>
          <c:min val="84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solidFill>
        <a:srgbClr val="0070C0"/>
      </a:solidFill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altLang="en-US" sz="20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令和７年度・運用指図者の推移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運用指図者・自動移管者!$A$2</c:f>
              <c:strCache>
                <c:ptCount val="1"/>
                <c:pt idx="0">
                  <c:v>運用指図者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plus"/>
            <c:size val="10"/>
            <c:spPr>
              <a:solidFill>
                <a:schemeClr val="accent1"/>
              </a:solidFill>
              <a:ln w="9525">
                <a:solidFill>
                  <a:srgbClr val="00B0F0"/>
                </a:solidFill>
              </a:ln>
              <a:effectLst/>
            </c:spPr>
          </c:marker>
          <c:dPt>
            <c:idx val="0"/>
            <c:marker>
              <c:symbol val="plus"/>
              <c:size val="10"/>
              <c:spPr>
                <a:solidFill>
                  <a:schemeClr val="accent1"/>
                </a:solidFill>
                <a:ln w="9525">
                  <a:solidFill>
                    <a:srgbClr val="00B0F0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05FA-4B96-9BD3-EEBFA48451D1}"/>
              </c:ext>
            </c:extLst>
          </c:dPt>
          <c:dPt>
            <c:idx val="1"/>
            <c:marker>
              <c:symbol val="plus"/>
              <c:size val="10"/>
              <c:spPr>
                <a:solidFill>
                  <a:schemeClr val="accent1"/>
                </a:solidFill>
                <a:ln w="9525">
                  <a:solidFill>
                    <a:srgbClr val="00B0F0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accent1"/>
                </a:solidFill>
                <a:miter lim="800000"/>
              </a:ln>
              <a:effectLst/>
            </c:spPr>
            <c:extLst>
              <c:ext xmlns:c16="http://schemas.microsoft.com/office/drawing/2014/chart" uri="{C3380CC4-5D6E-409C-BE32-E72D297353CC}">
                <c16:uniqueId val="{00000001-F908-4831-B167-403A7A04324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運用指図者・自動移管者!$Z$1:$AK$1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運用指図者・自動移管者!$Z$2:$AK$2</c:f>
              <c:numCache>
                <c:formatCode>#,##0_);[Red]\(#,##0\)</c:formatCode>
                <c:ptCount val="12"/>
                <c:pt idx="0">
                  <c:v>1023247</c:v>
                </c:pt>
                <c:pt idx="1">
                  <c:v>1029949</c:v>
                </c:pt>
                <c:pt idx="2">
                  <c:v>1042304</c:v>
                </c:pt>
                <c:pt idx="3">
                  <c:v>1051036</c:v>
                </c:pt>
                <c:pt idx="4">
                  <c:v>1060229</c:v>
                </c:pt>
                <c:pt idx="5">
                  <c:v>1072936</c:v>
                </c:pt>
                <c:pt idx="6">
                  <c:v>1086732</c:v>
                </c:pt>
                <c:pt idx="7">
                  <c:v>1092389</c:v>
                </c:pt>
                <c:pt idx="8">
                  <c:v>1101468</c:v>
                </c:pt>
                <c:pt idx="9">
                  <c:v>1109079</c:v>
                </c:pt>
                <c:pt idx="10">
                  <c:v>1119573</c:v>
                </c:pt>
                <c:pt idx="11">
                  <c:v>1134222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5FA-4B96-9BD3-EEBFA48451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200000"/>
          <c:min val="1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  <c:majorUnit val="20000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/>
              <a:t>令和８年度・運用指図者の推移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運用指図者・自動移管者!$A$2</c:f>
              <c:strCache>
                <c:ptCount val="1"/>
                <c:pt idx="0">
                  <c:v>運用指図者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Pt>
            <c:idx val="0"/>
            <c:marker>
              <c:symbol val="star"/>
              <c:size val="11"/>
              <c:spPr>
                <a:solidFill>
                  <a:schemeClr val="accent1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1-A6B9-4F75-BCE3-CF7C982C35A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運用指図者・自動移管者!$AL$1:$AW$1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運用指図者・自動移管者!$AL$2:$AW$2</c:f>
              <c:numCache>
                <c:formatCode>General</c:formatCode>
                <c:ptCount val="12"/>
                <c:pt idx="0" formatCode="#,##0_);[Red]\(#,##0\)">
                  <c:v>1146867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6B9-4F75-BCE3-CF7C982C35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5092880"/>
        <c:axId val="1285079440"/>
      </c:lineChart>
      <c:catAx>
        <c:axId val="128509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79440"/>
        <c:crosses val="autoZero"/>
        <c:auto val="1"/>
        <c:lblAlgn val="ctr"/>
        <c:lblOffset val="100"/>
        <c:noMultiLvlLbl val="0"/>
      </c:catAx>
      <c:valAx>
        <c:axId val="1285079440"/>
        <c:scaling>
          <c:orientation val="minMax"/>
          <c:max val="1200000"/>
          <c:min val="9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1285092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0.15528</cdr:x>
      <cdr:y>0.25072</cdr:y>
    </cdr:from>
    <cdr:to>
      <cdr:x>0.24428</cdr:x>
      <cdr:y>0.28206</cdr:y>
    </cdr:to>
    <cdr:sp macro="" textlink="">
      <cdr:nvSpPr>
        <cdr:cNvPr id="3" name="テキスト ボックス 2">
          <a:extLst xmlns:a="http://schemas.openxmlformats.org/drawingml/2006/main">
            <a:ext uri="{FF2B5EF4-FFF2-40B4-BE49-F238E27FC236}">
              <a16:creationId xmlns:a16="http://schemas.microsoft.com/office/drawing/2014/main" id="{E6437E80-BC70-4037-B485-192A90C4D9EB}"/>
            </a:ext>
          </a:extLst>
        </cdr:cNvPr>
        <cdr:cNvSpPr txBox="1"/>
      </cdr:nvSpPr>
      <cdr:spPr>
        <a:xfrm xmlns:a="http://schemas.openxmlformats.org/drawingml/2006/main">
          <a:off x="1294162" y="1530774"/>
          <a:ext cx="741759" cy="1913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900"/>
        </a:p>
      </cdr:txBody>
    </cdr:sp>
  </cdr:relSizeAnchor>
  <cdr:relSizeAnchor xmlns:cdr="http://schemas.openxmlformats.org/drawingml/2006/chartDrawing">
    <cdr:from>
      <cdr:x>0.31031</cdr:x>
      <cdr:y>0.24337</cdr:y>
    </cdr:from>
    <cdr:to>
      <cdr:x>0.39071</cdr:x>
      <cdr:y>0.25741</cdr:y>
    </cdr:to>
    <cdr:sp macro="" textlink="">
      <cdr:nvSpPr>
        <cdr:cNvPr id="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0266677B-7B12-4EE3-9BF4-2F94ADDC4030}"/>
            </a:ext>
          </a:extLst>
        </cdr:cNvPr>
        <cdr:cNvSpPr txBox="1"/>
      </cdr:nvSpPr>
      <cdr:spPr>
        <a:xfrm xmlns:a="http://schemas.openxmlformats.org/drawingml/2006/main">
          <a:off x="2609851" y="1485900"/>
          <a:ext cx="676275" cy="857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0.3881</cdr:x>
      <cdr:y>0.23401</cdr:y>
    </cdr:from>
    <cdr:to>
      <cdr:x>0.4685</cdr:x>
      <cdr:y>0.26677</cdr:y>
    </cdr:to>
    <cdr:sp macro="" textlink="">
      <cdr:nvSpPr>
        <cdr:cNvPr id="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6CE9C0A-8397-40E6-B3E5-5990A9E5D8C1}"/>
            </a:ext>
          </a:extLst>
        </cdr:cNvPr>
        <cdr:cNvSpPr txBox="1"/>
      </cdr:nvSpPr>
      <cdr:spPr>
        <a:xfrm xmlns:a="http://schemas.openxmlformats.org/drawingml/2006/main">
          <a:off x="3278933" y="1428751"/>
          <a:ext cx="679274" cy="200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0.45882</cdr:x>
      <cdr:y>0.18996</cdr:y>
    </cdr:from>
    <cdr:to>
      <cdr:x>0.54587</cdr:x>
      <cdr:y>0.2303</cdr:y>
    </cdr:to>
    <cdr:sp macro="" textlink="">
      <cdr:nvSpPr>
        <cdr:cNvPr id="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D251335-171E-4161-ABE1-7D7455BCDEB2}"/>
            </a:ext>
          </a:extLst>
        </cdr:cNvPr>
        <cdr:cNvSpPr txBox="1"/>
      </cdr:nvSpPr>
      <cdr:spPr>
        <a:xfrm xmlns:a="http://schemas.openxmlformats.org/drawingml/2006/main">
          <a:off x="3858982" y="1009650"/>
          <a:ext cx="732068" cy="2143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0.60709</cdr:x>
      <cdr:y>0.21217</cdr:y>
    </cdr:from>
    <cdr:to>
      <cdr:x>0.68749</cdr:x>
      <cdr:y>0.24493</cdr:y>
    </cdr:to>
    <cdr:sp macro="" textlink="">
      <cdr:nvSpPr>
        <cdr:cNvPr id="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E918B43-BBCE-4B4E-977D-8577C1A20D4A}"/>
            </a:ext>
          </a:extLst>
        </cdr:cNvPr>
        <cdr:cNvSpPr txBox="1"/>
      </cdr:nvSpPr>
      <cdr:spPr>
        <a:xfrm xmlns:a="http://schemas.openxmlformats.org/drawingml/2006/main">
          <a:off x="5198458" y="1295409"/>
          <a:ext cx="688463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0.6835</cdr:x>
      <cdr:y>0.20125</cdr:y>
    </cdr:from>
    <cdr:to>
      <cdr:x>0.7639</cdr:x>
      <cdr:y>0.23401</cdr:y>
    </cdr:to>
    <cdr:sp macro="" textlink="">
      <cdr:nvSpPr>
        <cdr:cNvPr id="1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C894A23-90F4-4147-A429-02878DFEBB54}"/>
            </a:ext>
          </a:extLst>
        </cdr:cNvPr>
        <cdr:cNvSpPr txBox="1"/>
      </cdr:nvSpPr>
      <cdr:spPr>
        <a:xfrm xmlns:a="http://schemas.openxmlformats.org/drawingml/2006/main">
          <a:off x="5878852" y="1228734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0.75437</cdr:x>
      <cdr:y>0.19033</cdr:y>
    </cdr:from>
    <cdr:to>
      <cdr:x>0.83477</cdr:x>
      <cdr:y>0.22309</cdr:y>
    </cdr:to>
    <cdr:sp macro="" textlink="">
      <cdr:nvSpPr>
        <cdr:cNvPr id="1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52AEAE-A3D8-4066-A0AF-CCF6593F5D73}"/>
            </a:ext>
          </a:extLst>
        </cdr:cNvPr>
        <cdr:cNvSpPr txBox="1"/>
      </cdr:nvSpPr>
      <cdr:spPr>
        <a:xfrm xmlns:a="http://schemas.openxmlformats.org/drawingml/2006/main">
          <a:off x="6488435" y="1162062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0.82857</cdr:x>
      <cdr:y>0.15386</cdr:y>
    </cdr:from>
    <cdr:to>
      <cdr:x>0.90897</cdr:x>
      <cdr:y>0.18662</cdr:y>
    </cdr:to>
    <cdr:sp macro="" textlink="">
      <cdr:nvSpPr>
        <cdr:cNvPr id="1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71E087D-369C-42AA-98B5-B9834CD656CC}"/>
            </a:ext>
          </a:extLst>
        </cdr:cNvPr>
        <cdr:cNvSpPr txBox="1"/>
      </cdr:nvSpPr>
      <cdr:spPr>
        <a:xfrm xmlns:a="http://schemas.openxmlformats.org/drawingml/2006/main">
          <a:off x="7126573" y="817738"/>
          <a:ext cx="691527" cy="1741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0.08503</cdr:x>
      <cdr:y>0.23938</cdr:y>
    </cdr:from>
    <cdr:to>
      <cdr:x>0.16543</cdr:x>
      <cdr:y>0.27214</cdr:y>
    </cdr:to>
    <cdr:sp macro="" textlink="">
      <cdr:nvSpPr>
        <cdr:cNvPr id="1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6741512-1BA6-A070-89A9-9FE2CF0CBE6C}"/>
            </a:ext>
          </a:extLst>
        </cdr:cNvPr>
        <cdr:cNvSpPr txBox="1"/>
      </cdr:nvSpPr>
      <cdr:spPr>
        <a:xfrm xmlns:a="http://schemas.openxmlformats.org/drawingml/2006/main">
          <a:off x="947757" y="1415496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2,932,653</a:t>
          </a:r>
        </a:p>
        <a:p xmlns:a="http://schemas.openxmlformats.org/drawingml/2006/main">
          <a:endParaRPr lang="en-US" altLang="ja-JP" sz="1200" dirty="0"/>
        </a:p>
      </cdr:txBody>
    </cdr:sp>
  </cdr:relSizeAnchor>
  <cdr:relSizeAnchor xmlns:cdr="http://schemas.openxmlformats.org/drawingml/2006/chartDrawing">
    <cdr:from>
      <cdr:x>0.15913</cdr:x>
      <cdr:y>0.22943</cdr:y>
    </cdr:from>
    <cdr:to>
      <cdr:x>0.23953</cdr:x>
      <cdr:y>0.26219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85CD5541-30EF-971D-E4BE-5C3CD52A0644}"/>
            </a:ext>
          </a:extLst>
        </cdr:cNvPr>
        <cdr:cNvSpPr txBox="1"/>
      </cdr:nvSpPr>
      <cdr:spPr>
        <a:xfrm xmlns:a="http://schemas.openxmlformats.org/drawingml/2006/main">
          <a:off x="1773562" y="1356667"/>
          <a:ext cx="896099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2,961,337</a:t>
          </a:r>
        </a:p>
      </cdr:txBody>
    </cdr:sp>
  </cdr:relSizeAnchor>
  <cdr:relSizeAnchor xmlns:cdr="http://schemas.openxmlformats.org/drawingml/2006/chartDrawing">
    <cdr:from>
      <cdr:x>0.23585</cdr:x>
      <cdr:y>0.21685</cdr:y>
    </cdr:from>
    <cdr:to>
      <cdr:x>0.31625</cdr:x>
      <cdr:y>0.24961</cdr:y>
    </cdr:to>
    <cdr:sp macro="" textlink="">
      <cdr:nvSpPr>
        <cdr:cNvPr id="4" name="テキスト ボックス 3">
          <a:extLst xmlns:a="http://schemas.openxmlformats.org/drawingml/2006/main">
            <a:ext uri="{FF2B5EF4-FFF2-40B4-BE49-F238E27FC236}">
              <a16:creationId xmlns:a16="http://schemas.microsoft.com/office/drawing/2014/main" id="{316A8454-45F2-827D-D859-70A72C2D93BB}"/>
            </a:ext>
          </a:extLst>
        </cdr:cNvPr>
        <cdr:cNvSpPr txBox="1"/>
      </cdr:nvSpPr>
      <cdr:spPr>
        <a:xfrm xmlns:a="http://schemas.openxmlformats.org/drawingml/2006/main">
          <a:off x="2628671" y="1282247"/>
          <a:ext cx="896100" cy="1937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2,993,738</a:t>
          </a:r>
        </a:p>
      </cdr:txBody>
    </cdr:sp>
  </cdr:relSizeAnchor>
  <cdr:relSizeAnchor xmlns:cdr="http://schemas.openxmlformats.org/drawingml/2006/chartDrawing">
    <cdr:from>
      <cdr:x>0.37844</cdr:x>
      <cdr:y>0.20783</cdr:y>
    </cdr:from>
    <cdr:to>
      <cdr:x>0.45884</cdr:x>
      <cdr:y>0.24059</cdr:y>
    </cdr:to>
    <cdr:sp macro="" textlink="">
      <cdr:nvSpPr>
        <cdr:cNvPr id="8" name="テキスト ボックス 7">
          <a:extLst xmlns:a="http://schemas.openxmlformats.org/drawingml/2006/main">
            <a:ext uri="{FF2B5EF4-FFF2-40B4-BE49-F238E27FC236}">
              <a16:creationId xmlns:a16="http://schemas.microsoft.com/office/drawing/2014/main" id="{AACA9CF2-B911-9EBE-D778-9CED6DA91FB6}"/>
            </a:ext>
          </a:extLst>
        </cdr:cNvPr>
        <cdr:cNvSpPr txBox="1"/>
      </cdr:nvSpPr>
      <cdr:spPr>
        <a:xfrm xmlns:a="http://schemas.openxmlformats.org/drawingml/2006/main">
          <a:off x="4217863" y="1228944"/>
          <a:ext cx="896100" cy="1937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3,059,071</a:t>
          </a:r>
        </a:p>
      </cdr:txBody>
    </cdr:sp>
  </cdr:relSizeAnchor>
  <cdr:relSizeAnchor xmlns:cdr="http://schemas.openxmlformats.org/drawingml/2006/chartDrawing">
    <cdr:from>
      <cdr:x>0.30365</cdr:x>
      <cdr:y>0.21056</cdr:y>
    </cdr:from>
    <cdr:to>
      <cdr:x>0.38405</cdr:x>
      <cdr:y>0.24332</cdr:y>
    </cdr:to>
    <cdr:sp macro="" textlink="">
      <cdr:nvSpPr>
        <cdr:cNvPr id="14" name="テキスト ボックス 13">
          <a:extLst xmlns:a="http://schemas.openxmlformats.org/drawingml/2006/main">
            <a:ext uri="{FF2B5EF4-FFF2-40B4-BE49-F238E27FC236}">
              <a16:creationId xmlns:a16="http://schemas.microsoft.com/office/drawing/2014/main" id="{6C2C5D42-801B-165F-8E1D-2FFE30D5F9B5}"/>
            </a:ext>
          </a:extLst>
        </cdr:cNvPr>
        <cdr:cNvSpPr txBox="1"/>
      </cdr:nvSpPr>
      <cdr:spPr>
        <a:xfrm xmlns:a="http://schemas.openxmlformats.org/drawingml/2006/main">
          <a:off x="3384367" y="1245038"/>
          <a:ext cx="896099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3,026,137</a:t>
          </a:r>
        </a:p>
      </cdr:txBody>
    </cdr:sp>
  </cdr:relSizeAnchor>
  <cdr:relSizeAnchor xmlns:cdr="http://schemas.openxmlformats.org/drawingml/2006/chartDrawing">
    <cdr:from>
      <cdr:x>0.4598</cdr:x>
      <cdr:y>0.20998</cdr:y>
    </cdr:from>
    <cdr:to>
      <cdr:x>0.5402</cdr:x>
      <cdr:y>0.24274</cdr:y>
    </cdr:to>
    <cdr:sp macro="" textlink="">
      <cdr:nvSpPr>
        <cdr:cNvPr id="15" name="テキスト ボックス 14">
          <a:extLst xmlns:a="http://schemas.openxmlformats.org/drawingml/2006/main">
            <a:ext uri="{FF2B5EF4-FFF2-40B4-BE49-F238E27FC236}">
              <a16:creationId xmlns:a16="http://schemas.microsoft.com/office/drawing/2014/main" id="{A0470CE7-E6F7-3B4D-2BC0-F3572DE5C31B}"/>
            </a:ext>
          </a:extLst>
        </cdr:cNvPr>
        <cdr:cNvSpPr txBox="1"/>
      </cdr:nvSpPr>
      <cdr:spPr>
        <a:xfrm xmlns:a="http://schemas.openxmlformats.org/drawingml/2006/main">
          <a:off x="5124710" y="1241621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3,089,413</a:t>
          </a:r>
        </a:p>
      </cdr:txBody>
    </cdr:sp>
  </cdr:relSizeAnchor>
  <cdr:relSizeAnchor xmlns:cdr="http://schemas.openxmlformats.org/drawingml/2006/chartDrawing">
    <cdr:from>
      <cdr:x>0.52845</cdr:x>
      <cdr:y>0.20867</cdr:y>
    </cdr:from>
    <cdr:to>
      <cdr:x>0.60885</cdr:x>
      <cdr:y>0.24143</cdr:y>
    </cdr:to>
    <cdr:sp macro="" textlink="">
      <cdr:nvSpPr>
        <cdr:cNvPr id="16" name="テキスト ボックス 15">
          <a:extLst xmlns:a="http://schemas.openxmlformats.org/drawingml/2006/main">
            <a:ext uri="{FF2B5EF4-FFF2-40B4-BE49-F238E27FC236}">
              <a16:creationId xmlns:a16="http://schemas.microsoft.com/office/drawing/2014/main" id="{1123E717-5A89-88DF-FA58-9EA299BB860A}"/>
            </a:ext>
          </a:extLst>
        </cdr:cNvPr>
        <cdr:cNvSpPr txBox="1"/>
      </cdr:nvSpPr>
      <cdr:spPr>
        <a:xfrm xmlns:a="http://schemas.openxmlformats.org/drawingml/2006/main">
          <a:off x="5889850" y="1233908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3,119,800</a:t>
          </a:r>
        </a:p>
        <a:p xmlns:a="http://schemas.openxmlformats.org/drawingml/2006/main">
          <a:endParaRPr lang="en-US" altLang="ja-JP" sz="1200" dirty="0"/>
        </a:p>
      </cdr:txBody>
    </cdr:sp>
  </cdr:relSizeAnchor>
  <cdr:relSizeAnchor xmlns:cdr="http://schemas.openxmlformats.org/drawingml/2006/chartDrawing">
    <cdr:from>
      <cdr:x>0.68305</cdr:x>
      <cdr:y>0.19596</cdr:y>
    </cdr:from>
    <cdr:to>
      <cdr:x>0.76345</cdr:x>
      <cdr:y>0.22872</cdr:y>
    </cdr:to>
    <cdr:sp macro="" textlink="">
      <cdr:nvSpPr>
        <cdr:cNvPr id="17" name="テキスト ボックス 16">
          <a:extLst xmlns:a="http://schemas.openxmlformats.org/drawingml/2006/main">
            <a:ext uri="{FF2B5EF4-FFF2-40B4-BE49-F238E27FC236}">
              <a16:creationId xmlns:a16="http://schemas.microsoft.com/office/drawing/2014/main" id="{D5CA4723-0E8A-CDCC-BD3B-FAB9C58DF20F}"/>
            </a:ext>
          </a:extLst>
        </cdr:cNvPr>
        <cdr:cNvSpPr txBox="1"/>
      </cdr:nvSpPr>
      <cdr:spPr>
        <a:xfrm xmlns:a="http://schemas.openxmlformats.org/drawingml/2006/main">
          <a:off x="7612910" y="1158762"/>
          <a:ext cx="896100" cy="1937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3,173,897</a:t>
          </a:r>
        </a:p>
      </cdr:txBody>
    </cdr:sp>
  </cdr:relSizeAnchor>
  <cdr:relSizeAnchor xmlns:cdr="http://schemas.openxmlformats.org/drawingml/2006/chartDrawing">
    <cdr:from>
      <cdr:x>0.60067</cdr:x>
      <cdr:y>0.19881</cdr:y>
    </cdr:from>
    <cdr:to>
      <cdr:x>0.68103</cdr:x>
      <cdr:y>0.24188</cdr:y>
    </cdr:to>
    <cdr:sp macro="" textlink="">
      <cdr:nvSpPr>
        <cdr:cNvPr id="18" name="テキスト ボックス 17">
          <a:extLst xmlns:a="http://schemas.openxmlformats.org/drawingml/2006/main">
            <a:ext uri="{FF2B5EF4-FFF2-40B4-BE49-F238E27FC236}">
              <a16:creationId xmlns:a16="http://schemas.microsoft.com/office/drawing/2014/main" id="{D74DAD15-7E8A-6343-C2CB-5F9D5AFE1975}"/>
            </a:ext>
          </a:extLst>
        </cdr:cNvPr>
        <cdr:cNvSpPr txBox="1"/>
      </cdr:nvSpPr>
      <cdr:spPr>
        <a:xfrm xmlns:a="http://schemas.openxmlformats.org/drawingml/2006/main">
          <a:off x="6694803" y="1175582"/>
          <a:ext cx="895654" cy="2546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3,144,774</a:t>
          </a:r>
        </a:p>
      </cdr:txBody>
    </cdr:sp>
  </cdr:relSizeAnchor>
  <cdr:relSizeAnchor xmlns:cdr="http://schemas.openxmlformats.org/drawingml/2006/chartDrawing">
    <cdr:from>
      <cdr:x>0.75547</cdr:x>
      <cdr:y>0.1962</cdr:y>
    </cdr:from>
    <cdr:to>
      <cdr:x>0.83587</cdr:x>
      <cdr:y>0.22896</cdr:y>
    </cdr:to>
    <cdr:sp macro="" textlink="">
      <cdr:nvSpPr>
        <cdr:cNvPr id="19" name="テキスト ボックス 18">
          <a:extLst xmlns:a="http://schemas.openxmlformats.org/drawingml/2006/main">
            <a:ext uri="{FF2B5EF4-FFF2-40B4-BE49-F238E27FC236}">
              <a16:creationId xmlns:a16="http://schemas.microsoft.com/office/drawing/2014/main" id="{3315CB46-2059-E6E2-4201-13ACC0680781}"/>
            </a:ext>
          </a:extLst>
        </cdr:cNvPr>
        <cdr:cNvSpPr txBox="1"/>
      </cdr:nvSpPr>
      <cdr:spPr>
        <a:xfrm xmlns:a="http://schemas.openxmlformats.org/drawingml/2006/main">
          <a:off x="8420106" y="1160155"/>
          <a:ext cx="896100" cy="1937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3,207,151</a:t>
          </a:r>
        </a:p>
      </cdr:txBody>
    </cdr:sp>
  </cdr:relSizeAnchor>
  <cdr:relSizeAnchor xmlns:cdr="http://schemas.openxmlformats.org/drawingml/2006/chartDrawing">
    <cdr:from>
      <cdr:x>0.82742</cdr:x>
      <cdr:y>0.19157</cdr:y>
    </cdr:from>
    <cdr:to>
      <cdr:x>0.90782</cdr:x>
      <cdr:y>0.22433</cdr:y>
    </cdr:to>
    <cdr:sp macro="" textlink="">
      <cdr:nvSpPr>
        <cdr:cNvPr id="20" name="テキスト ボックス 19">
          <a:extLst xmlns:a="http://schemas.openxmlformats.org/drawingml/2006/main">
            <a:ext uri="{FF2B5EF4-FFF2-40B4-BE49-F238E27FC236}">
              <a16:creationId xmlns:a16="http://schemas.microsoft.com/office/drawing/2014/main" id="{112B8444-DD8E-930E-2667-37979AC53C7F}"/>
            </a:ext>
          </a:extLst>
        </cdr:cNvPr>
        <cdr:cNvSpPr txBox="1"/>
      </cdr:nvSpPr>
      <cdr:spPr>
        <a:xfrm xmlns:a="http://schemas.openxmlformats.org/drawingml/2006/main">
          <a:off x="7600039" y="964953"/>
          <a:ext cx="738488" cy="1650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3,247,517</a:t>
          </a:r>
        </a:p>
      </cdr:txBody>
    </cdr:sp>
  </cdr:relSizeAnchor>
  <cdr:relSizeAnchor xmlns:cdr="http://schemas.openxmlformats.org/drawingml/2006/chartDrawing">
    <cdr:from>
      <cdr:x>0.90141</cdr:x>
      <cdr:y>0.1854</cdr:y>
    </cdr:from>
    <cdr:to>
      <cdr:x>0.98181</cdr:x>
      <cdr:y>0.21816</cdr:y>
    </cdr:to>
    <cdr:sp macro="" textlink="">
      <cdr:nvSpPr>
        <cdr:cNvPr id="21" name="テキスト ボックス 20">
          <a:extLst xmlns:a="http://schemas.openxmlformats.org/drawingml/2006/main">
            <a:ext uri="{FF2B5EF4-FFF2-40B4-BE49-F238E27FC236}">
              <a16:creationId xmlns:a16="http://schemas.microsoft.com/office/drawing/2014/main" id="{5CC5CA5F-ED38-2A3F-A300-5BBCDDB62CF4}"/>
            </a:ext>
          </a:extLst>
        </cdr:cNvPr>
        <cdr:cNvSpPr txBox="1"/>
      </cdr:nvSpPr>
      <cdr:spPr>
        <a:xfrm xmlns:a="http://schemas.openxmlformats.org/drawingml/2006/main">
          <a:off x="8335708" y="933831"/>
          <a:ext cx="743489" cy="1650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3,284,971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0.15528</cdr:x>
      <cdr:y>0.25072</cdr:y>
    </cdr:from>
    <cdr:to>
      <cdr:x>0.24428</cdr:x>
      <cdr:y>0.28206</cdr:y>
    </cdr:to>
    <cdr:sp macro="" textlink="">
      <cdr:nvSpPr>
        <cdr:cNvPr id="3" name="テキスト ボックス 2">
          <a:extLst xmlns:a="http://schemas.openxmlformats.org/drawingml/2006/main">
            <a:ext uri="{FF2B5EF4-FFF2-40B4-BE49-F238E27FC236}">
              <a16:creationId xmlns:a16="http://schemas.microsoft.com/office/drawing/2014/main" id="{E6437E80-BC70-4037-B485-192A90C4D9EB}"/>
            </a:ext>
          </a:extLst>
        </cdr:cNvPr>
        <cdr:cNvSpPr txBox="1"/>
      </cdr:nvSpPr>
      <cdr:spPr>
        <a:xfrm xmlns:a="http://schemas.openxmlformats.org/drawingml/2006/main">
          <a:off x="1294162" y="1530774"/>
          <a:ext cx="741759" cy="1913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900"/>
        </a:p>
      </cdr:txBody>
    </cdr:sp>
  </cdr:relSizeAnchor>
  <cdr:relSizeAnchor xmlns:cdr="http://schemas.openxmlformats.org/drawingml/2006/chartDrawing">
    <cdr:from>
      <cdr:x>0.31031</cdr:x>
      <cdr:y>0.24337</cdr:y>
    </cdr:from>
    <cdr:to>
      <cdr:x>0.39071</cdr:x>
      <cdr:y>0.25741</cdr:y>
    </cdr:to>
    <cdr:sp macro="" textlink="">
      <cdr:nvSpPr>
        <cdr:cNvPr id="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0266677B-7B12-4EE3-9BF4-2F94ADDC4030}"/>
            </a:ext>
          </a:extLst>
        </cdr:cNvPr>
        <cdr:cNvSpPr txBox="1"/>
      </cdr:nvSpPr>
      <cdr:spPr>
        <a:xfrm xmlns:a="http://schemas.openxmlformats.org/drawingml/2006/main">
          <a:off x="2609851" y="1485900"/>
          <a:ext cx="676275" cy="857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0.3881</cdr:x>
      <cdr:y>0.23401</cdr:y>
    </cdr:from>
    <cdr:to>
      <cdr:x>0.4685</cdr:x>
      <cdr:y>0.26677</cdr:y>
    </cdr:to>
    <cdr:sp macro="" textlink="">
      <cdr:nvSpPr>
        <cdr:cNvPr id="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6CE9C0A-8397-40E6-B3E5-5990A9E5D8C1}"/>
            </a:ext>
          </a:extLst>
        </cdr:cNvPr>
        <cdr:cNvSpPr txBox="1"/>
      </cdr:nvSpPr>
      <cdr:spPr>
        <a:xfrm xmlns:a="http://schemas.openxmlformats.org/drawingml/2006/main">
          <a:off x="3278933" y="1428751"/>
          <a:ext cx="679274" cy="200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0.45882</cdr:x>
      <cdr:y>0.18996</cdr:y>
    </cdr:from>
    <cdr:to>
      <cdr:x>0.54587</cdr:x>
      <cdr:y>0.2303</cdr:y>
    </cdr:to>
    <cdr:sp macro="" textlink="">
      <cdr:nvSpPr>
        <cdr:cNvPr id="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D251335-171E-4161-ABE1-7D7455BCDEB2}"/>
            </a:ext>
          </a:extLst>
        </cdr:cNvPr>
        <cdr:cNvSpPr txBox="1"/>
      </cdr:nvSpPr>
      <cdr:spPr>
        <a:xfrm xmlns:a="http://schemas.openxmlformats.org/drawingml/2006/main">
          <a:off x="3858982" y="1009650"/>
          <a:ext cx="732068" cy="2143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0.48701</cdr:x>
      <cdr:y>0.15775</cdr:y>
    </cdr:from>
    <cdr:to>
      <cdr:x>0.56741</cdr:x>
      <cdr:y>0.19051</cdr:y>
    </cdr:to>
    <cdr:sp macro="" textlink="">
      <cdr:nvSpPr>
        <cdr:cNvPr id="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E918B43-BBCE-4B4E-977D-8577C1A20D4A}"/>
            </a:ext>
          </a:extLst>
        </cdr:cNvPr>
        <cdr:cNvSpPr txBox="1"/>
      </cdr:nvSpPr>
      <cdr:spPr>
        <a:xfrm xmlns:a="http://schemas.openxmlformats.org/drawingml/2006/main">
          <a:off x="5398237" y="911931"/>
          <a:ext cx="891198" cy="1893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3,443,460</a:t>
          </a:r>
        </a:p>
      </cdr:txBody>
    </cdr:sp>
  </cdr:relSizeAnchor>
  <cdr:relSizeAnchor xmlns:cdr="http://schemas.openxmlformats.org/drawingml/2006/chartDrawing">
    <cdr:from>
      <cdr:x>0.6835</cdr:x>
      <cdr:y>0.20125</cdr:y>
    </cdr:from>
    <cdr:to>
      <cdr:x>0.7639</cdr:x>
      <cdr:y>0.23401</cdr:y>
    </cdr:to>
    <cdr:sp macro="" textlink="">
      <cdr:nvSpPr>
        <cdr:cNvPr id="1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C894A23-90F4-4147-A429-02878DFEBB54}"/>
            </a:ext>
          </a:extLst>
        </cdr:cNvPr>
        <cdr:cNvSpPr txBox="1"/>
      </cdr:nvSpPr>
      <cdr:spPr>
        <a:xfrm xmlns:a="http://schemas.openxmlformats.org/drawingml/2006/main">
          <a:off x="5878852" y="1228734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0.75437</cdr:x>
      <cdr:y>0.19033</cdr:y>
    </cdr:from>
    <cdr:to>
      <cdr:x>0.83477</cdr:x>
      <cdr:y>0.22309</cdr:y>
    </cdr:to>
    <cdr:sp macro="" textlink="">
      <cdr:nvSpPr>
        <cdr:cNvPr id="1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52AEAE-A3D8-4066-A0AF-CCF6593F5D73}"/>
            </a:ext>
          </a:extLst>
        </cdr:cNvPr>
        <cdr:cNvSpPr txBox="1"/>
      </cdr:nvSpPr>
      <cdr:spPr>
        <a:xfrm xmlns:a="http://schemas.openxmlformats.org/drawingml/2006/main">
          <a:off x="6488435" y="1162062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0.82857</cdr:x>
      <cdr:y>0.15386</cdr:y>
    </cdr:from>
    <cdr:to>
      <cdr:x>0.90897</cdr:x>
      <cdr:y>0.18662</cdr:y>
    </cdr:to>
    <cdr:sp macro="" textlink="">
      <cdr:nvSpPr>
        <cdr:cNvPr id="1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71E087D-369C-42AA-98B5-B9834CD656CC}"/>
            </a:ext>
          </a:extLst>
        </cdr:cNvPr>
        <cdr:cNvSpPr txBox="1"/>
      </cdr:nvSpPr>
      <cdr:spPr>
        <a:xfrm xmlns:a="http://schemas.openxmlformats.org/drawingml/2006/main">
          <a:off x="7126573" y="817738"/>
          <a:ext cx="691527" cy="1741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0.12946</cdr:x>
      <cdr:y>0.19173</cdr:y>
    </cdr:from>
    <cdr:to>
      <cdr:x>0.20986</cdr:x>
      <cdr:y>0.23987</cdr:y>
    </cdr:to>
    <cdr:sp macro="" textlink="">
      <cdr:nvSpPr>
        <cdr:cNvPr id="1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6741512-1BA6-A070-89A9-9FE2CF0CBE6C}"/>
            </a:ext>
          </a:extLst>
        </cdr:cNvPr>
        <cdr:cNvSpPr txBox="1"/>
      </cdr:nvSpPr>
      <cdr:spPr>
        <a:xfrm xmlns:a="http://schemas.openxmlformats.org/drawingml/2006/main">
          <a:off x="1435017" y="1108399"/>
          <a:ext cx="891198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3,316,556</a:t>
          </a:r>
        </a:p>
      </cdr:txBody>
    </cdr:sp>
  </cdr:relSizeAnchor>
  <cdr:relSizeAnchor xmlns:cdr="http://schemas.openxmlformats.org/drawingml/2006/chartDrawing">
    <cdr:from>
      <cdr:x>0.20837</cdr:x>
      <cdr:y>0.18313</cdr:y>
    </cdr:from>
    <cdr:to>
      <cdr:x>0.28877</cdr:x>
      <cdr:y>0.23127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59AF72C8-AD8B-87D0-DE9E-3D514271AC84}"/>
            </a:ext>
          </a:extLst>
        </cdr:cNvPr>
        <cdr:cNvSpPr txBox="1"/>
      </cdr:nvSpPr>
      <cdr:spPr>
        <a:xfrm xmlns:a="http://schemas.openxmlformats.org/drawingml/2006/main">
          <a:off x="2309699" y="1058682"/>
          <a:ext cx="891199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3,343,014</a:t>
          </a:r>
        </a:p>
        <a:p xmlns:a="http://schemas.openxmlformats.org/drawingml/2006/main">
          <a:endParaRPr lang="en-US" altLang="ja-JP" sz="1200" dirty="0"/>
        </a:p>
      </cdr:txBody>
    </cdr:sp>
  </cdr:relSizeAnchor>
  <cdr:relSizeAnchor xmlns:cdr="http://schemas.openxmlformats.org/drawingml/2006/chartDrawing">
    <cdr:from>
      <cdr:x>0.27803</cdr:x>
      <cdr:y>0.17259</cdr:y>
    </cdr:from>
    <cdr:to>
      <cdr:x>0.35843</cdr:x>
      <cdr:y>0.22073</cdr:y>
    </cdr:to>
    <cdr:sp macro="" textlink="">
      <cdr:nvSpPr>
        <cdr:cNvPr id="4" name="テキスト ボックス 3">
          <a:extLst xmlns:a="http://schemas.openxmlformats.org/drawingml/2006/main">
            <a:ext uri="{FF2B5EF4-FFF2-40B4-BE49-F238E27FC236}">
              <a16:creationId xmlns:a16="http://schemas.microsoft.com/office/drawing/2014/main" id="{FF64019C-ACF8-874F-9651-C1DF7560A916}"/>
            </a:ext>
          </a:extLst>
        </cdr:cNvPr>
        <cdr:cNvSpPr txBox="1"/>
      </cdr:nvSpPr>
      <cdr:spPr>
        <a:xfrm xmlns:a="http://schemas.openxmlformats.org/drawingml/2006/main">
          <a:off x="3081850" y="997722"/>
          <a:ext cx="891198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3,371,757</a:t>
          </a:r>
          <a:r>
            <a:rPr lang="ja-JP" altLang="en-US" sz="1200" dirty="0"/>
            <a:t> </a:t>
          </a:r>
          <a:endParaRPr lang="en-US" altLang="ja-JP" sz="1200" dirty="0"/>
        </a:p>
      </cdr:txBody>
    </cdr:sp>
  </cdr:relSizeAnchor>
  <cdr:relSizeAnchor xmlns:cdr="http://schemas.openxmlformats.org/drawingml/2006/chartDrawing">
    <cdr:from>
      <cdr:x>0.3449</cdr:x>
      <cdr:y>0.17089</cdr:y>
    </cdr:from>
    <cdr:to>
      <cdr:x>0.4253</cdr:x>
      <cdr:y>0.21903</cdr:y>
    </cdr:to>
    <cdr:sp macro="" textlink="">
      <cdr:nvSpPr>
        <cdr:cNvPr id="8" name="テキスト ボックス 7">
          <a:extLst xmlns:a="http://schemas.openxmlformats.org/drawingml/2006/main">
            <a:ext uri="{FF2B5EF4-FFF2-40B4-BE49-F238E27FC236}">
              <a16:creationId xmlns:a16="http://schemas.microsoft.com/office/drawing/2014/main" id="{F2C3E16D-C78E-9C52-F791-6C7E9C94C9D8}"/>
            </a:ext>
          </a:extLst>
        </cdr:cNvPr>
        <cdr:cNvSpPr txBox="1"/>
      </cdr:nvSpPr>
      <cdr:spPr>
        <a:xfrm xmlns:a="http://schemas.openxmlformats.org/drawingml/2006/main">
          <a:off x="3823041" y="987895"/>
          <a:ext cx="891199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3,399,611</a:t>
          </a:r>
        </a:p>
      </cdr:txBody>
    </cdr:sp>
  </cdr:relSizeAnchor>
  <cdr:relSizeAnchor xmlns:cdr="http://schemas.openxmlformats.org/drawingml/2006/chartDrawing">
    <cdr:from>
      <cdr:x>0.41548</cdr:x>
      <cdr:y>0.16409</cdr:y>
    </cdr:from>
    <cdr:to>
      <cdr:x>0.49588</cdr:x>
      <cdr:y>0.21223</cdr:y>
    </cdr:to>
    <cdr:sp macro="" textlink="">
      <cdr:nvSpPr>
        <cdr:cNvPr id="14" name="テキスト ボックス 13">
          <a:extLst xmlns:a="http://schemas.openxmlformats.org/drawingml/2006/main">
            <a:ext uri="{FF2B5EF4-FFF2-40B4-BE49-F238E27FC236}">
              <a16:creationId xmlns:a16="http://schemas.microsoft.com/office/drawing/2014/main" id="{278DEA1D-35D8-2725-9578-F63495873C97}"/>
            </a:ext>
          </a:extLst>
        </cdr:cNvPr>
        <cdr:cNvSpPr txBox="1"/>
      </cdr:nvSpPr>
      <cdr:spPr>
        <a:xfrm xmlns:a="http://schemas.openxmlformats.org/drawingml/2006/main">
          <a:off x="4605362" y="948585"/>
          <a:ext cx="891198" cy="2782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3,423,476</a:t>
          </a:r>
        </a:p>
      </cdr:txBody>
    </cdr:sp>
  </cdr:relSizeAnchor>
  <cdr:relSizeAnchor xmlns:cdr="http://schemas.openxmlformats.org/drawingml/2006/chartDrawing">
    <cdr:from>
      <cdr:x>0.00458</cdr:x>
      <cdr:y>0.00879</cdr:y>
    </cdr:from>
    <cdr:to>
      <cdr:x>0.06668</cdr:x>
      <cdr:y>0.04874</cdr:y>
    </cdr:to>
    <cdr:sp macro="" textlink="">
      <cdr:nvSpPr>
        <cdr:cNvPr id="1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5F20D35-D28D-E227-1022-08B898D0DF6B}"/>
            </a:ext>
          </a:extLst>
        </cdr:cNvPr>
        <cdr:cNvSpPr txBox="1"/>
      </cdr:nvSpPr>
      <cdr:spPr>
        <a:xfrm xmlns:a="http://schemas.openxmlformats.org/drawingml/2006/main">
          <a:off x="50800" y="50800"/>
          <a:ext cx="688292" cy="2309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900" dirty="0"/>
            <a:t>3,443,460 </a:t>
          </a:r>
        </a:p>
      </cdr:txBody>
    </cdr:sp>
  </cdr:relSizeAnchor>
  <cdr:relSizeAnchor xmlns:cdr="http://schemas.openxmlformats.org/drawingml/2006/chartDrawing">
    <cdr:from>
      <cdr:x>0.56241</cdr:x>
      <cdr:y>0.15534</cdr:y>
    </cdr:from>
    <cdr:to>
      <cdr:x>0.64667</cdr:x>
      <cdr:y>0.19221</cdr:y>
    </cdr:to>
    <cdr:sp macro="" textlink="">
      <cdr:nvSpPr>
        <cdr:cNvPr id="1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DAA285E7-066A-BE33-6DB0-8F73A57B395A}"/>
            </a:ext>
          </a:extLst>
        </cdr:cNvPr>
        <cdr:cNvSpPr txBox="1"/>
      </cdr:nvSpPr>
      <cdr:spPr>
        <a:xfrm xmlns:a="http://schemas.openxmlformats.org/drawingml/2006/main">
          <a:off x="6234033" y="898013"/>
          <a:ext cx="934011" cy="2131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3,460,875</a:t>
          </a:r>
        </a:p>
      </cdr:txBody>
    </cdr:sp>
  </cdr:relSizeAnchor>
  <cdr:relSizeAnchor xmlns:cdr="http://schemas.openxmlformats.org/drawingml/2006/chartDrawing">
    <cdr:from>
      <cdr:x>0.63603</cdr:x>
      <cdr:y>0.14684</cdr:y>
    </cdr:from>
    <cdr:to>
      <cdr:x>0.72029</cdr:x>
      <cdr:y>0.18371</cdr:y>
    </cdr:to>
    <cdr:sp macro="" textlink="">
      <cdr:nvSpPr>
        <cdr:cNvPr id="1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100BACD7-97F4-E70F-1BB6-6E274BCF7AF4}"/>
            </a:ext>
          </a:extLst>
        </cdr:cNvPr>
        <cdr:cNvSpPr txBox="1"/>
      </cdr:nvSpPr>
      <cdr:spPr>
        <a:xfrm xmlns:a="http://schemas.openxmlformats.org/drawingml/2006/main">
          <a:off x="7050144" y="848866"/>
          <a:ext cx="933985" cy="2131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3,476,337</a:t>
          </a:r>
        </a:p>
      </cdr:txBody>
    </cdr:sp>
  </cdr:relSizeAnchor>
  <cdr:relSizeAnchor xmlns:cdr="http://schemas.openxmlformats.org/drawingml/2006/chartDrawing">
    <cdr:from>
      <cdr:x>0.71065</cdr:x>
      <cdr:y>0.13493</cdr:y>
    </cdr:from>
    <cdr:to>
      <cdr:x>0.78682</cdr:x>
      <cdr:y>0.1933</cdr:y>
    </cdr:to>
    <cdr:sp macro="" textlink="">
      <cdr:nvSpPr>
        <cdr:cNvPr id="18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D974DD14-5D5F-FF80-7020-B22A7B0E1790}"/>
            </a:ext>
          </a:extLst>
        </cdr:cNvPr>
        <cdr:cNvSpPr txBox="1"/>
      </cdr:nvSpPr>
      <cdr:spPr>
        <a:xfrm xmlns:a="http://schemas.openxmlformats.org/drawingml/2006/main">
          <a:off x="7877278" y="780026"/>
          <a:ext cx="844262" cy="3374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3,540,890</a:t>
          </a:r>
          <a:r>
            <a:rPr lang="en-US" altLang="ja-JP" sz="900" dirty="0"/>
            <a:t>  </a:t>
          </a:r>
        </a:p>
      </cdr:txBody>
    </cdr:sp>
  </cdr:relSizeAnchor>
  <cdr:relSizeAnchor xmlns:cdr="http://schemas.openxmlformats.org/drawingml/2006/chartDrawing">
    <cdr:from>
      <cdr:x>0.78072</cdr:x>
      <cdr:y>0.12983</cdr:y>
    </cdr:from>
    <cdr:to>
      <cdr:x>0.85689</cdr:x>
      <cdr:y>0.1882</cdr:y>
    </cdr:to>
    <cdr:sp macro="" textlink="">
      <cdr:nvSpPr>
        <cdr:cNvPr id="1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2DDB703-CE3F-CA25-59AD-AB836A140EF2}"/>
            </a:ext>
          </a:extLst>
        </cdr:cNvPr>
        <cdr:cNvSpPr txBox="1"/>
      </cdr:nvSpPr>
      <cdr:spPr>
        <a:xfrm xmlns:a="http://schemas.openxmlformats.org/drawingml/2006/main">
          <a:off x="8653990" y="750539"/>
          <a:ext cx="844311" cy="3374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3,580,947 </a:t>
          </a:r>
          <a:r>
            <a:rPr lang="en-US" altLang="ja-JP" sz="900" dirty="0"/>
            <a:t>  </a:t>
          </a:r>
        </a:p>
      </cdr:txBody>
    </cdr:sp>
  </cdr:relSizeAnchor>
  <cdr:relSizeAnchor xmlns:cdr="http://schemas.openxmlformats.org/drawingml/2006/chartDrawing">
    <cdr:from>
      <cdr:x>0.85976</cdr:x>
      <cdr:y>0.11599</cdr:y>
    </cdr:from>
    <cdr:to>
      <cdr:x>0.93401</cdr:x>
      <cdr:y>0.16825</cdr:y>
    </cdr:to>
    <cdr:sp macro="" textlink="">
      <cdr:nvSpPr>
        <cdr:cNvPr id="2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966536-0A03-172D-82BC-DBBD93A71E5B}"/>
            </a:ext>
          </a:extLst>
        </cdr:cNvPr>
        <cdr:cNvSpPr txBox="1"/>
      </cdr:nvSpPr>
      <cdr:spPr>
        <a:xfrm xmlns:a="http://schemas.openxmlformats.org/drawingml/2006/main">
          <a:off x="9530080" y="670560"/>
          <a:ext cx="822960" cy="30207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3,610,242</a:t>
          </a:r>
          <a:r>
            <a:rPr lang="en-US" altLang="ja-JP" sz="900" dirty="0"/>
            <a:t>  </a:t>
          </a:r>
        </a:p>
      </cdr:txBody>
    </cdr:sp>
  </cdr:relSizeAnchor>
  <cdr:relSizeAnchor xmlns:cdr="http://schemas.openxmlformats.org/drawingml/2006/chartDrawing">
    <cdr:from>
      <cdr:x>0.92575</cdr:x>
      <cdr:y>0.10919</cdr:y>
    </cdr:from>
    <cdr:to>
      <cdr:x>1</cdr:x>
      <cdr:y>0.16145</cdr:y>
    </cdr:to>
    <cdr:sp macro="" textlink="">
      <cdr:nvSpPr>
        <cdr:cNvPr id="2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767C8E-DF32-4AB7-5490-927578B4D636}"/>
            </a:ext>
          </a:extLst>
        </cdr:cNvPr>
        <cdr:cNvSpPr txBox="1"/>
      </cdr:nvSpPr>
      <cdr:spPr>
        <a:xfrm xmlns:a="http://schemas.openxmlformats.org/drawingml/2006/main">
          <a:off x="10261530" y="631214"/>
          <a:ext cx="823029" cy="3021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3,630,856</a:t>
          </a:r>
          <a:r>
            <a:rPr lang="en-US" altLang="ja-JP" sz="900" dirty="0"/>
            <a:t> 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0.15528</cdr:x>
      <cdr:y>0.25072</cdr:y>
    </cdr:from>
    <cdr:to>
      <cdr:x>0.24428</cdr:x>
      <cdr:y>0.28206</cdr:y>
    </cdr:to>
    <cdr:sp macro="" textlink="">
      <cdr:nvSpPr>
        <cdr:cNvPr id="3" name="テキスト ボックス 2">
          <a:extLst xmlns:a="http://schemas.openxmlformats.org/drawingml/2006/main">
            <a:ext uri="{FF2B5EF4-FFF2-40B4-BE49-F238E27FC236}">
              <a16:creationId xmlns:a16="http://schemas.microsoft.com/office/drawing/2014/main" id="{E6437E80-BC70-4037-B485-192A90C4D9EB}"/>
            </a:ext>
          </a:extLst>
        </cdr:cNvPr>
        <cdr:cNvSpPr txBox="1"/>
      </cdr:nvSpPr>
      <cdr:spPr>
        <a:xfrm xmlns:a="http://schemas.openxmlformats.org/drawingml/2006/main">
          <a:off x="1294162" y="1530774"/>
          <a:ext cx="741759" cy="1913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900"/>
        </a:p>
      </cdr:txBody>
    </cdr:sp>
  </cdr:relSizeAnchor>
  <cdr:relSizeAnchor xmlns:cdr="http://schemas.openxmlformats.org/drawingml/2006/chartDrawing">
    <cdr:from>
      <cdr:x>0.31031</cdr:x>
      <cdr:y>0.24337</cdr:y>
    </cdr:from>
    <cdr:to>
      <cdr:x>0.39071</cdr:x>
      <cdr:y>0.25741</cdr:y>
    </cdr:to>
    <cdr:sp macro="" textlink="">
      <cdr:nvSpPr>
        <cdr:cNvPr id="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0266677B-7B12-4EE3-9BF4-2F94ADDC4030}"/>
            </a:ext>
          </a:extLst>
        </cdr:cNvPr>
        <cdr:cNvSpPr txBox="1"/>
      </cdr:nvSpPr>
      <cdr:spPr>
        <a:xfrm xmlns:a="http://schemas.openxmlformats.org/drawingml/2006/main">
          <a:off x="2609851" y="1485900"/>
          <a:ext cx="676275" cy="857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0.3881</cdr:x>
      <cdr:y>0.23401</cdr:y>
    </cdr:from>
    <cdr:to>
      <cdr:x>0.4685</cdr:x>
      <cdr:y>0.26677</cdr:y>
    </cdr:to>
    <cdr:sp macro="" textlink="">
      <cdr:nvSpPr>
        <cdr:cNvPr id="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6CE9C0A-8397-40E6-B3E5-5990A9E5D8C1}"/>
            </a:ext>
          </a:extLst>
        </cdr:cNvPr>
        <cdr:cNvSpPr txBox="1"/>
      </cdr:nvSpPr>
      <cdr:spPr>
        <a:xfrm xmlns:a="http://schemas.openxmlformats.org/drawingml/2006/main">
          <a:off x="3278933" y="1428751"/>
          <a:ext cx="679274" cy="200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0.45882</cdr:x>
      <cdr:y>0.18996</cdr:y>
    </cdr:from>
    <cdr:to>
      <cdr:x>0.54587</cdr:x>
      <cdr:y>0.2303</cdr:y>
    </cdr:to>
    <cdr:sp macro="" textlink="">
      <cdr:nvSpPr>
        <cdr:cNvPr id="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D251335-171E-4161-ABE1-7D7455BCDEB2}"/>
            </a:ext>
          </a:extLst>
        </cdr:cNvPr>
        <cdr:cNvSpPr txBox="1"/>
      </cdr:nvSpPr>
      <cdr:spPr>
        <a:xfrm xmlns:a="http://schemas.openxmlformats.org/drawingml/2006/main">
          <a:off x="3858982" y="1009650"/>
          <a:ext cx="732068" cy="2143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0.60709</cdr:x>
      <cdr:y>0.21217</cdr:y>
    </cdr:from>
    <cdr:to>
      <cdr:x>0.68749</cdr:x>
      <cdr:y>0.24493</cdr:y>
    </cdr:to>
    <cdr:sp macro="" textlink="">
      <cdr:nvSpPr>
        <cdr:cNvPr id="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E918B43-BBCE-4B4E-977D-8577C1A20D4A}"/>
            </a:ext>
          </a:extLst>
        </cdr:cNvPr>
        <cdr:cNvSpPr txBox="1"/>
      </cdr:nvSpPr>
      <cdr:spPr>
        <a:xfrm xmlns:a="http://schemas.openxmlformats.org/drawingml/2006/main">
          <a:off x="5198458" y="1295409"/>
          <a:ext cx="688463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0.6835</cdr:x>
      <cdr:y>0.20125</cdr:y>
    </cdr:from>
    <cdr:to>
      <cdr:x>0.7639</cdr:x>
      <cdr:y>0.23401</cdr:y>
    </cdr:to>
    <cdr:sp macro="" textlink="">
      <cdr:nvSpPr>
        <cdr:cNvPr id="1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C894A23-90F4-4147-A429-02878DFEBB54}"/>
            </a:ext>
          </a:extLst>
        </cdr:cNvPr>
        <cdr:cNvSpPr txBox="1"/>
      </cdr:nvSpPr>
      <cdr:spPr>
        <a:xfrm xmlns:a="http://schemas.openxmlformats.org/drawingml/2006/main">
          <a:off x="5878852" y="1228734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0.75437</cdr:x>
      <cdr:y>0.19033</cdr:y>
    </cdr:from>
    <cdr:to>
      <cdr:x>0.83477</cdr:x>
      <cdr:y>0.22309</cdr:y>
    </cdr:to>
    <cdr:sp macro="" textlink="">
      <cdr:nvSpPr>
        <cdr:cNvPr id="1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52AEAE-A3D8-4066-A0AF-CCF6593F5D73}"/>
            </a:ext>
          </a:extLst>
        </cdr:cNvPr>
        <cdr:cNvSpPr txBox="1"/>
      </cdr:nvSpPr>
      <cdr:spPr>
        <a:xfrm xmlns:a="http://schemas.openxmlformats.org/drawingml/2006/main">
          <a:off x="6488435" y="1162062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0.82857</cdr:x>
      <cdr:y>0.15386</cdr:y>
    </cdr:from>
    <cdr:to>
      <cdr:x>0.90897</cdr:x>
      <cdr:y>0.18662</cdr:y>
    </cdr:to>
    <cdr:sp macro="" textlink="">
      <cdr:nvSpPr>
        <cdr:cNvPr id="1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71E087D-369C-42AA-98B5-B9834CD656CC}"/>
            </a:ext>
          </a:extLst>
        </cdr:cNvPr>
        <cdr:cNvSpPr txBox="1"/>
      </cdr:nvSpPr>
      <cdr:spPr>
        <a:xfrm xmlns:a="http://schemas.openxmlformats.org/drawingml/2006/main">
          <a:off x="7126573" y="817738"/>
          <a:ext cx="691527" cy="1741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0.08884</cdr:x>
      <cdr:y>0.19683</cdr:y>
    </cdr:from>
    <cdr:to>
      <cdr:x>0.16924</cdr:x>
      <cdr:y>0.24497</cdr:y>
    </cdr:to>
    <cdr:sp macro="" textlink="">
      <cdr:nvSpPr>
        <cdr:cNvPr id="1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6741512-1BA6-A070-89A9-9FE2CF0CBE6C}"/>
            </a:ext>
          </a:extLst>
        </cdr:cNvPr>
        <cdr:cNvSpPr txBox="1"/>
      </cdr:nvSpPr>
      <cdr:spPr>
        <a:xfrm xmlns:a="http://schemas.openxmlformats.org/drawingml/2006/main">
          <a:off x="967840" y="1176330"/>
          <a:ext cx="875889" cy="2877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3,316,556 </a:t>
          </a:r>
        </a:p>
      </cdr:txBody>
    </cdr:sp>
  </cdr:relSizeAnchor>
  <cdr:relSizeAnchor xmlns:cdr="http://schemas.openxmlformats.org/drawingml/2006/chartDrawing">
    <cdr:from>
      <cdr:x>0.15794</cdr:x>
      <cdr:y>0.19578</cdr:y>
    </cdr:from>
    <cdr:to>
      <cdr:x>0.24454</cdr:x>
      <cdr:y>0.23664</cdr:y>
    </cdr:to>
    <cdr:sp macro="" textlink="">
      <cdr:nvSpPr>
        <cdr:cNvPr id="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340699A-F82D-4FB3-1842-F6F3BD8CDD1F}"/>
            </a:ext>
          </a:extLst>
        </cdr:cNvPr>
        <cdr:cNvSpPr txBox="1"/>
      </cdr:nvSpPr>
      <cdr:spPr>
        <a:xfrm xmlns:a="http://schemas.openxmlformats.org/drawingml/2006/main">
          <a:off x="1720646" y="1170038"/>
          <a:ext cx="943411" cy="2441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3,667,361 </a:t>
          </a:r>
        </a:p>
      </cdr:txBody>
    </cdr:sp>
  </cdr:relSizeAnchor>
  <cdr:relSizeAnchor xmlns:cdr="http://schemas.openxmlformats.org/drawingml/2006/chartDrawing">
    <cdr:from>
      <cdr:x>0.24097</cdr:x>
      <cdr:y>0.20071</cdr:y>
    </cdr:from>
    <cdr:to>
      <cdr:x>0.32757</cdr:x>
      <cdr:y>0.24157</cdr:y>
    </cdr:to>
    <cdr:sp macro="" textlink="">
      <cdr:nvSpPr>
        <cdr:cNvPr id="8" name="テキスト ボックス 7">
          <a:extLst xmlns:a="http://schemas.openxmlformats.org/drawingml/2006/main">
            <a:ext uri="{FF2B5EF4-FFF2-40B4-BE49-F238E27FC236}">
              <a16:creationId xmlns:a16="http://schemas.microsoft.com/office/drawing/2014/main" id="{139F6A35-469F-9655-7A9E-102B8296F2F3}"/>
            </a:ext>
          </a:extLst>
        </cdr:cNvPr>
        <cdr:cNvSpPr txBox="1"/>
      </cdr:nvSpPr>
      <cdr:spPr>
        <a:xfrm xmlns:a="http://schemas.openxmlformats.org/drawingml/2006/main">
          <a:off x="2625215" y="1199534"/>
          <a:ext cx="943411" cy="2441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3,688,248 </a:t>
          </a:r>
        </a:p>
      </cdr:txBody>
    </cdr:sp>
  </cdr:relSizeAnchor>
  <cdr:relSizeAnchor xmlns:cdr="http://schemas.openxmlformats.org/drawingml/2006/chartDrawing">
    <cdr:from>
      <cdr:x>0.32039</cdr:x>
      <cdr:y>0.19084</cdr:y>
    </cdr:from>
    <cdr:to>
      <cdr:x>0.40699</cdr:x>
      <cdr:y>0.2317</cdr:y>
    </cdr:to>
    <cdr:sp macro="" textlink="">
      <cdr:nvSpPr>
        <cdr:cNvPr id="4" name="テキスト ボックス 3">
          <a:extLst xmlns:a="http://schemas.openxmlformats.org/drawingml/2006/main">
            <a:ext uri="{FF2B5EF4-FFF2-40B4-BE49-F238E27FC236}">
              <a16:creationId xmlns:a16="http://schemas.microsoft.com/office/drawing/2014/main" id="{E09F988B-77EE-620B-FDA6-674709EC8A1F}"/>
            </a:ext>
          </a:extLst>
        </cdr:cNvPr>
        <cdr:cNvSpPr txBox="1"/>
      </cdr:nvSpPr>
      <cdr:spPr>
        <a:xfrm xmlns:a="http://schemas.openxmlformats.org/drawingml/2006/main">
          <a:off x="3490399" y="1140525"/>
          <a:ext cx="943433" cy="2441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3,709,725 </a:t>
          </a:r>
        </a:p>
      </cdr:txBody>
    </cdr:sp>
  </cdr:relSizeAnchor>
  <cdr:relSizeAnchor xmlns:cdr="http://schemas.openxmlformats.org/drawingml/2006/chartDrawing">
    <cdr:from>
      <cdr:x>0.39178</cdr:x>
      <cdr:y>0.1875</cdr:y>
    </cdr:from>
    <cdr:to>
      <cdr:x>0.47838</cdr:x>
      <cdr:y>0.22836</cdr:y>
    </cdr:to>
    <cdr:sp macro="" textlink="">
      <cdr:nvSpPr>
        <cdr:cNvPr id="14" name="テキスト ボックス 13">
          <a:extLst xmlns:a="http://schemas.openxmlformats.org/drawingml/2006/main">
            <a:ext uri="{FF2B5EF4-FFF2-40B4-BE49-F238E27FC236}">
              <a16:creationId xmlns:a16="http://schemas.microsoft.com/office/drawing/2014/main" id="{17BA9C3E-878B-F35F-A08B-09CED4CCF605}"/>
            </a:ext>
          </a:extLst>
        </cdr:cNvPr>
        <cdr:cNvSpPr txBox="1"/>
      </cdr:nvSpPr>
      <cdr:spPr>
        <a:xfrm xmlns:a="http://schemas.openxmlformats.org/drawingml/2006/main">
          <a:off x="4268118" y="1120574"/>
          <a:ext cx="943433" cy="24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3,732,735 </a:t>
          </a:r>
        </a:p>
      </cdr:txBody>
    </cdr:sp>
  </cdr:relSizeAnchor>
  <cdr:relSizeAnchor xmlns:cdr="http://schemas.openxmlformats.org/drawingml/2006/chartDrawing">
    <cdr:from>
      <cdr:x>0.46477</cdr:x>
      <cdr:y>0.18916</cdr:y>
    </cdr:from>
    <cdr:to>
      <cdr:x>0.55137</cdr:x>
      <cdr:y>0.23002</cdr:y>
    </cdr:to>
    <cdr:sp macro="" textlink="">
      <cdr:nvSpPr>
        <cdr:cNvPr id="15" name="テキスト ボックス 14">
          <a:extLst xmlns:a="http://schemas.openxmlformats.org/drawingml/2006/main">
            <a:ext uri="{FF2B5EF4-FFF2-40B4-BE49-F238E27FC236}">
              <a16:creationId xmlns:a16="http://schemas.microsoft.com/office/drawing/2014/main" id="{936FD130-B54F-3768-B048-B10CA7F7E099}"/>
            </a:ext>
          </a:extLst>
        </cdr:cNvPr>
        <cdr:cNvSpPr txBox="1"/>
      </cdr:nvSpPr>
      <cdr:spPr>
        <a:xfrm xmlns:a="http://schemas.openxmlformats.org/drawingml/2006/main">
          <a:off x="5063248" y="1130513"/>
          <a:ext cx="943433" cy="24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3,755,780</a:t>
          </a:r>
        </a:p>
      </cdr:txBody>
    </cdr:sp>
  </cdr:relSizeAnchor>
  <cdr:relSizeAnchor xmlns:cdr="http://schemas.openxmlformats.org/drawingml/2006/chartDrawing">
    <cdr:from>
      <cdr:x>0.54238</cdr:x>
      <cdr:y>0.18576</cdr:y>
    </cdr:from>
    <cdr:to>
      <cdr:x>0.62898</cdr:x>
      <cdr:y>0.22662</cdr:y>
    </cdr:to>
    <cdr:sp macro="" textlink="">
      <cdr:nvSpPr>
        <cdr:cNvPr id="16" name="テキスト ボックス 15">
          <a:extLst xmlns:a="http://schemas.openxmlformats.org/drawingml/2006/main">
            <a:ext uri="{FF2B5EF4-FFF2-40B4-BE49-F238E27FC236}">
              <a16:creationId xmlns:a16="http://schemas.microsoft.com/office/drawing/2014/main" id="{E91ABCF4-C4A8-2F29-0834-4C58B367646D}"/>
            </a:ext>
          </a:extLst>
        </cdr:cNvPr>
        <cdr:cNvSpPr txBox="1"/>
      </cdr:nvSpPr>
      <cdr:spPr>
        <a:xfrm xmlns:a="http://schemas.openxmlformats.org/drawingml/2006/main">
          <a:off x="5908741" y="1110171"/>
          <a:ext cx="943433" cy="2441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3,778,507</a:t>
          </a:r>
        </a:p>
      </cdr:txBody>
    </cdr:sp>
  </cdr:relSizeAnchor>
  <cdr:relSizeAnchor xmlns:cdr="http://schemas.openxmlformats.org/drawingml/2006/chartDrawing">
    <cdr:from>
      <cdr:x>0.61326</cdr:x>
      <cdr:y>0.18406</cdr:y>
    </cdr:from>
    <cdr:to>
      <cdr:x>0.69986</cdr:x>
      <cdr:y>0.22492</cdr:y>
    </cdr:to>
    <cdr:sp macro="" textlink="">
      <cdr:nvSpPr>
        <cdr:cNvPr id="17" name="テキスト ボックス 16">
          <a:extLst xmlns:a="http://schemas.openxmlformats.org/drawingml/2006/main">
            <a:ext uri="{FF2B5EF4-FFF2-40B4-BE49-F238E27FC236}">
              <a16:creationId xmlns:a16="http://schemas.microsoft.com/office/drawing/2014/main" id="{D41EB732-0ECF-40DF-13E6-FE6DAC9E51C8}"/>
            </a:ext>
          </a:extLst>
        </cdr:cNvPr>
        <cdr:cNvSpPr txBox="1"/>
      </cdr:nvSpPr>
      <cdr:spPr>
        <a:xfrm xmlns:a="http://schemas.openxmlformats.org/drawingml/2006/main">
          <a:off x="6680942" y="1100011"/>
          <a:ext cx="943432" cy="24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3,800,297</a:t>
          </a:r>
        </a:p>
      </cdr:txBody>
    </cdr:sp>
  </cdr:relSizeAnchor>
  <cdr:relSizeAnchor xmlns:cdr="http://schemas.openxmlformats.org/drawingml/2006/chartDrawing">
    <cdr:from>
      <cdr:x>0.68727</cdr:x>
      <cdr:y>0.18406</cdr:y>
    </cdr:from>
    <cdr:to>
      <cdr:x>0.77387</cdr:x>
      <cdr:y>0.22492</cdr:y>
    </cdr:to>
    <cdr:sp macro="" textlink="">
      <cdr:nvSpPr>
        <cdr:cNvPr id="18" name="テキスト ボックス 17">
          <a:extLst xmlns:a="http://schemas.openxmlformats.org/drawingml/2006/main">
            <a:ext uri="{FF2B5EF4-FFF2-40B4-BE49-F238E27FC236}">
              <a16:creationId xmlns:a16="http://schemas.microsoft.com/office/drawing/2014/main" id="{BC2300B2-B63F-46C4-3CAE-497AD956C993}"/>
            </a:ext>
          </a:extLst>
        </cdr:cNvPr>
        <cdr:cNvSpPr txBox="1"/>
      </cdr:nvSpPr>
      <cdr:spPr>
        <a:xfrm xmlns:a="http://schemas.openxmlformats.org/drawingml/2006/main">
          <a:off x="7487187" y="1100011"/>
          <a:ext cx="943432" cy="24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3,826,511</a:t>
          </a:r>
        </a:p>
      </cdr:txBody>
    </cdr:sp>
  </cdr:relSizeAnchor>
  <cdr:relSizeAnchor xmlns:cdr="http://schemas.openxmlformats.org/drawingml/2006/chartDrawing">
    <cdr:from>
      <cdr:x>0.76106</cdr:x>
      <cdr:y>0.18077</cdr:y>
    </cdr:from>
    <cdr:to>
      <cdr:x>0.84766</cdr:x>
      <cdr:y>0.22163</cdr:y>
    </cdr:to>
    <cdr:sp macro="" textlink="">
      <cdr:nvSpPr>
        <cdr:cNvPr id="19" name="テキスト ボックス 18">
          <a:extLst xmlns:a="http://schemas.openxmlformats.org/drawingml/2006/main">
            <a:ext uri="{FF2B5EF4-FFF2-40B4-BE49-F238E27FC236}">
              <a16:creationId xmlns:a16="http://schemas.microsoft.com/office/drawing/2014/main" id="{9A48D96A-6FB6-51EF-E20E-1BEFCB9F5B15}"/>
            </a:ext>
          </a:extLst>
        </cdr:cNvPr>
        <cdr:cNvSpPr txBox="1"/>
      </cdr:nvSpPr>
      <cdr:spPr>
        <a:xfrm xmlns:a="http://schemas.openxmlformats.org/drawingml/2006/main">
          <a:off x="8291052" y="1080347"/>
          <a:ext cx="943433" cy="24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3,865,572</a:t>
          </a:r>
        </a:p>
      </cdr:txBody>
    </cdr:sp>
  </cdr:relSizeAnchor>
  <cdr:relSizeAnchor xmlns:cdr="http://schemas.openxmlformats.org/drawingml/2006/chartDrawing">
    <cdr:from>
      <cdr:x>0.83597</cdr:x>
      <cdr:y>0.17254</cdr:y>
    </cdr:from>
    <cdr:to>
      <cdr:x>0.92257</cdr:x>
      <cdr:y>0.2134</cdr:y>
    </cdr:to>
    <cdr:sp macro="" textlink="">
      <cdr:nvSpPr>
        <cdr:cNvPr id="20" name="テキスト ボックス 19">
          <a:extLst xmlns:a="http://schemas.openxmlformats.org/drawingml/2006/main">
            <a:ext uri="{FF2B5EF4-FFF2-40B4-BE49-F238E27FC236}">
              <a16:creationId xmlns:a16="http://schemas.microsoft.com/office/drawing/2014/main" id="{38AA0AD7-F2F5-5D3D-C66F-B63C1A73B966}"/>
            </a:ext>
          </a:extLst>
        </cdr:cNvPr>
        <cdr:cNvSpPr txBox="1"/>
      </cdr:nvSpPr>
      <cdr:spPr>
        <a:xfrm xmlns:a="http://schemas.openxmlformats.org/drawingml/2006/main">
          <a:off x="9107173" y="1031188"/>
          <a:ext cx="943432" cy="24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3,899,941</a:t>
          </a:r>
        </a:p>
      </cdr:txBody>
    </cdr:sp>
  </cdr:relSizeAnchor>
  <cdr:relSizeAnchor xmlns:cdr="http://schemas.openxmlformats.org/drawingml/2006/chartDrawing">
    <cdr:from>
      <cdr:x>0.90847</cdr:x>
      <cdr:y>0.17089</cdr:y>
    </cdr:from>
    <cdr:to>
      <cdr:x>0.99507</cdr:x>
      <cdr:y>0.21175</cdr:y>
    </cdr:to>
    <cdr:sp macro="" textlink="">
      <cdr:nvSpPr>
        <cdr:cNvPr id="21" name="テキスト ボックス 20">
          <a:extLst xmlns:a="http://schemas.openxmlformats.org/drawingml/2006/main">
            <a:ext uri="{FF2B5EF4-FFF2-40B4-BE49-F238E27FC236}">
              <a16:creationId xmlns:a16="http://schemas.microsoft.com/office/drawing/2014/main" id="{8B2A10AF-A9BA-B248-AC04-19742F7F3A5B}"/>
            </a:ext>
          </a:extLst>
        </cdr:cNvPr>
        <cdr:cNvSpPr txBox="1"/>
      </cdr:nvSpPr>
      <cdr:spPr>
        <a:xfrm xmlns:a="http://schemas.openxmlformats.org/drawingml/2006/main">
          <a:off x="9897028" y="1021331"/>
          <a:ext cx="943433" cy="244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sz="1200" dirty="0"/>
            <a:t>3,928,278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0.15528</cdr:x>
      <cdr:y>0.25072</cdr:y>
    </cdr:from>
    <cdr:to>
      <cdr:x>0.24428</cdr:x>
      <cdr:y>0.28206</cdr:y>
    </cdr:to>
    <cdr:sp macro="" textlink="">
      <cdr:nvSpPr>
        <cdr:cNvPr id="3" name="テキスト ボックス 2">
          <a:extLst xmlns:a="http://schemas.openxmlformats.org/drawingml/2006/main">
            <a:ext uri="{FF2B5EF4-FFF2-40B4-BE49-F238E27FC236}">
              <a16:creationId xmlns:a16="http://schemas.microsoft.com/office/drawing/2014/main" id="{E6437E80-BC70-4037-B485-192A90C4D9EB}"/>
            </a:ext>
          </a:extLst>
        </cdr:cNvPr>
        <cdr:cNvSpPr txBox="1"/>
      </cdr:nvSpPr>
      <cdr:spPr>
        <a:xfrm xmlns:a="http://schemas.openxmlformats.org/drawingml/2006/main">
          <a:off x="1294162" y="1530774"/>
          <a:ext cx="741759" cy="1913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900"/>
        </a:p>
      </cdr:txBody>
    </cdr:sp>
  </cdr:relSizeAnchor>
  <cdr:relSizeAnchor xmlns:cdr="http://schemas.openxmlformats.org/drawingml/2006/chartDrawing">
    <cdr:from>
      <cdr:x>0.31031</cdr:x>
      <cdr:y>0.24337</cdr:y>
    </cdr:from>
    <cdr:to>
      <cdr:x>0.39071</cdr:x>
      <cdr:y>0.25741</cdr:y>
    </cdr:to>
    <cdr:sp macro="" textlink="">
      <cdr:nvSpPr>
        <cdr:cNvPr id="5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0266677B-7B12-4EE3-9BF4-2F94ADDC4030}"/>
            </a:ext>
          </a:extLst>
        </cdr:cNvPr>
        <cdr:cNvSpPr txBox="1"/>
      </cdr:nvSpPr>
      <cdr:spPr>
        <a:xfrm xmlns:a="http://schemas.openxmlformats.org/drawingml/2006/main">
          <a:off x="2609851" y="1485900"/>
          <a:ext cx="676275" cy="857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0.3881</cdr:x>
      <cdr:y>0.23401</cdr:y>
    </cdr:from>
    <cdr:to>
      <cdr:x>0.4685</cdr:x>
      <cdr:y>0.26677</cdr:y>
    </cdr:to>
    <cdr:sp macro="" textlink="">
      <cdr:nvSpPr>
        <cdr:cNvPr id="6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6CE9C0A-8397-40E6-B3E5-5990A9E5D8C1}"/>
            </a:ext>
          </a:extLst>
        </cdr:cNvPr>
        <cdr:cNvSpPr txBox="1"/>
      </cdr:nvSpPr>
      <cdr:spPr>
        <a:xfrm xmlns:a="http://schemas.openxmlformats.org/drawingml/2006/main">
          <a:off x="3278933" y="1428751"/>
          <a:ext cx="679274" cy="200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0.45882</cdr:x>
      <cdr:y>0.18996</cdr:y>
    </cdr:from>
    <cdr:to>
      <cdr:x>0.54587</cdr:x>
      <cdr:y>0.2303</cdr:y>
    </cdr:to>
    <cdr:sp macro="" textlink="">
      <cdr:nvSpPr>
        <cdr:cNvPr id="7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3D251335-171E-4161-ABE1-7D7455BCDEB2}"/>
            </a:ext>
          </a:extLst>
        </cdr:cNvPr>
        <cdr:cNvSpPr txBox="1"/>
      </cdr:nvSpPr>
      <cdr:spPr>
        <a:xfrm xmlns:a="http://schemas.openxmlformats.org/drawingml/2006/main">
          <a:off x="3858982" y="1009650"/>
          <a:ext cx="732068" cy="2143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0.60709</cdr:x>
      <cdr:y>0.21217</cdr:y>
    </cdr:from>
    <cdr:to>
      <cdr:x>0.68749</cdr:x>
      <cdr:y>0.24493</cdr:y>
    </cdr:to>
    <cdr:sp macro="" textlink="">
      <cdr:nvSpPr>
        <cdr:cNvPr id="9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E918B43-BBCE-4B4E-977D-8577C1A20D4A}"/>
            </a:ext>
          </a:extLst>
        </cdr:cNvPr>
        <cdr:cNvSpPr txBox="1"/>
      </cdr:nvSpPr>
      <cdr:spPr>
        <a:xfrm xmlns:a="http://schemas.openxmlformats.org/drawingml/2006/main">
          <a:off x="5198458" y="1295409"/>
          <a:ext cx="688463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0.6835</cdr:x>
      <cdr:y>0.20125</cdr:y>
    </cdr:from>
    <cdr:to>
      <cdr:x>0.7639</cdr:x>
      <cdr:y>0.23401</cdr:y>
    </cdr:to>
    <cdr:sp macro="" textlink="">
      <cdr:nvSpPr>
        <cdr:cNvPr id="10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9C894A23-90F4-4147-A429-02878DFEBB54}"/>
            </a:ext>
          </a:extLst>
        </cdr:cNvPr>
        <cdr:cNvSpPr txBox="1"/>
      </cdr:nvSpPr>
      <cdr:spPr>
        <a:xfrm xmlns:a="http://schemas.openxmlformats.org/drawingml/2006/main">
          <a:off x="5878852" y="1228734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0.75437</cdr:x>
      <cdr:y>0.19033</cdr:y>
    </cdr:from>
    <cdr:to>
      <cdr:x>0.83477</cdr:x>
      <cdr:y>0.22309</cdr:y>
    </cdr:to>
    <cdr:sp macro="" textlink="">
      <cdr:nvSpPr>
        <cdr:cNvPr id="11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6C52AEAE-A3D8-4066-A0AF-CCF6593F5D73}"/>
            </a:ext>
          </a:extLst>
        </cdr:cNvPr>
        <cdr:cNvSpPr txBox="1"/>
      </cdr:nvSpPr>
      <cdr:spPr>
        <a:xfrm xmlns:a="http://schemas.openxmlformats.org/drawingml/2006/main">
          <a:off x="6488435" y="1162062"/>
          <a:ext cx="691526" cy="200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0.82857</cdr:x>
      <cdr:y>0.15386</cdr:y>
    </cdr:from>
    <cdr:to>
      <cdr:x>0.90897</cdr:x>
      <cdr:y>0.18662</cdr:y>
    </cdr:to>
    <cdr:sp macro="" textlink="">
      <cdr:nvSpPr>
        <cdr:cNvPr id="12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271E087D-369C-42AA-98B5-B9834CD656CC}"/>
            </a:ext>
          </a:extLst>
        </cdr:cNvPr>
        <cdr:cNvSpPr txBox="1"/>
      </cdr:nvSpPr>
      <cdr:spPr>
        <a:xfrm xmlns:a="http://schemas.openxmlformats.org/drawingml/2006/main">
          <a:off x="7126573" y="817738"/>
          <a:ext cx="691527" cy="1741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altLang="ja-JP" sz="900" dirty="0"/>
        </a:p>
      </cdr:txBody>
    </cdr:sp>
  </cdr:relSizeAnchor>
  <cdr:relSizeAnchor xmlns:cdr="http://schemas.openxmlformats.org/drawingml/2006/chartDrawing">
    <cdr:from>
      <cdr:x>0.09031</cdr:x>
      <cdr:y>0.09931</cdr:y>
    </cdr:from>
    <cdr:to>
      <cdr:x>0.18367</cdr:x>
      <cdr:y>0.1436</cdr:y>
    </cdr:to>
    <cdr:sp macro="" textlink="">
      <cdr:nvSpPr>
        <cdr:cNvPr id="13" name="テキスト ボックス 1">
          <a:extLst xmlns:a="http://schemas.openxmlformats.org/drawingml/2006/main">
            <a:ext uri="{FF2B5EF4-FFF2-40B4-BE49-F238E27FC236}">
              <a16:creationId xmlns:a16="http://schemas.microsoft.com/office/drawing/2014/main" id="{F6741512-1BA6-A070-89A9-9FE2CF0CBE6C}"/>
            </a:ext>
          </a:extLst>
        </cdr:cNvPr>
        <cdr:cNvSpPr txBox="1"/>
      </cdr:nvSpPr>
      <cdr:spPr>
        <a:xfrm xmlns:a="http://schemas.openxmlformats.org/drawingml/2006/main">
          <a:off x="1000704" y="598403"/>
          <a:ext cx="1034573" cy="26683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rPr>
            <a:t>3,951,770</a:t>
          </a:r>
          <a:r>
            <a:rPr lang="en-US" altLang="ja-JP" sz="900" dirty="0"/>
            <a:t> 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6BBFE-36F3-42C8-8AC1-7E7B151DFBF4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7AF39E-80B9-4CDE-B6D8-E7104529BB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8001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0D9B73-FC39-D191-1733-5EFD1CE2E3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D21BECB-191A-83F5-8AD0-023F20E6AC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AD01263-ADDA-CC0B-589F-0BE74DCBB4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4E7FB96-3F9D-B7C8-44A6-56F55DCB30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E7B462-C0C6-407E-BA7E-D348F024F40C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5798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BAD18F-6878-FA19-5E89-8A89785B29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DB11D3-A36A-0370-269E-2D60BD0CF6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029951-E8BA-36C9-871F-0B18F6E9D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85970E-018A-51EE-B6AA-A4A77A4AE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902485-7CD3-C195-02D4-9749297D1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77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E08ADB-C20E-B2B5-08B8-4305605A0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6D316AB-FA58-E885-0EBF-49CD304A59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E964DE-F89F-0D75-2DE7-E0672D678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B29BD3-1782-93AF-5F6F-37AE2C3EB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95CA1F-C503-3DFC-710E-1F27EA24F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347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34ADF15-E5DA-8CEB-5EEB-04B781B65C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FB818BA-F0F3-B949-DC46-4591513F1D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80067FD-6F86-C9D9-8D83-A5C7EA46A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39283A7-4CB6-0C20-B4EE-8268CBC2D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FCF246-8B6D-20D2-C849-72CB45938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199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A6EE37-EFE4-8F18-69A4-78EE67D50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1FD3E7-9946-5F1C-AD38-3463CD35B6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6E9045D-C3D9-5A80-72AC-2A56ECEDF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EC16F44-E23F-ACB9-5CED-E23F3F0D3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74C3E2-F216-F506-B5D1-AEE29ED9C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999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041A43-8E01-1029-A391-64412A94F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084B5CD-E503-5B0C-396B-D4D017B46F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A5D0347-F8D0-2126-D3F1-E6926479D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AE7C97F-2704-B17B-6F62-5C06FE7FD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6BF43FE-4F4F-464C-0B74-349E4F286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6033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CCF9CC-B4A8-CD9F-5D28-D68827922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5E0CE2E-EAEF-B301-6BE0-CD8CEACE39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8E1C812-1B48-4720-FBE1-5BAC10E44B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FA10CD0-F17E-9D64-1A10-4EF6CED86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25E866D-0ABD-C965-A9D4-8440D7D3B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5B05C3A-D5EB-94FC-3D09-46F791756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779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191995-1461-9814-BE55-CC6C284A4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771F76D-559E-C11D-DA19-190BA50FE4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8B43603-6500-FCCF-E1FC-FE562F66E3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35F38EE-2043-37F3-9519-E4ECAB805A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452FB9B-F052-26D6-8962-22D6E3D401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98845D6-CC78-E67D-DC7B-ED5AD7673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8FFCE47-FE2B-1720-0E47-1DF331D60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C8AB83B-5EAF-0F08-602C-F8ABE7A14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7496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2F5778-32DA-F2DD-2516-CDB9B5688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A32D301-EAD5-0A9B-BADB-592C10BCE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9F496DF-22F7-6BCD-6D1B-BD6FA84A4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ED1864F-2CDA-A3DD-B4B0-174A2B59C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3313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3F68644-297C-28ED-4AC1-7FFA7CC90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DF9AA36-C799-2A23-50D7-7A6211837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E6F4E1D-71BA-80D5-173C-C52CAE472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7023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6FCA54-B09C-E4C0-A605-35DB06125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6CAA335-9152-07ED-9532-1185B6B43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38B7D6E-91D5-382A-90BE-57AA490FD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FB5E282-18C5-1C01-5C42-3B39682C5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5FE17DE-59BC-23D1-6598-3AE09F623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E755B69-2D55-7F82-AF22-830FD6E92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3161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17FA2A-962C-85F4-E078-3CD3D8208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B6170D7-1309-4848-7DC5-059A00E693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230AFC8-064F-258C-F038-13ABD64A8D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A20DB55-C146-0808-841E-F5E2D7F14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28A48-CB9C-4F74-8929-4ABBB3AC904A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08A81C7-7AB5-3F78-63C6-B6E4E69B0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32A33CF-0799-CF7C-7038-735F9223A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7024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CF8F878-1CE4-D025-33B4-EAB15CFD9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DAC186F-207C-1174-4F52-3A31034AA6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E4C63EF-A3D9-5703-D33B-EED3459F19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28A48-CB9C-4F74-8929-4ABBB3AC904A}" type="datetimeFigureOut">
              <a:rPr kumimoji="1" lang="ja-JP" altLang="en-US" smtClean="0"/>
              <a:t>2026/6/8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856064-0586-27AC-5DA0-3510D63C45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0FBE122-0B9A-5B3E-7ED9-F1AE2141D3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FEEA1-065E-4F7E-B93B-C0EF8B1FA9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1111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3EF6857-40A9-630C-E9DF-F76158B27DD4}"/>
              </a:ext>
            </a:extLst>
          </p:cNvPr>
          <p:cNvSpPr/>
          <p:nvPr/>
        </p:nvSpPr>
        <p:spPr>
          <a:xfrm>
            <a:off x="5273040" y="6483626"/>
            <a:ext cx="703888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CCAEE7A8-CC25-4544-93BC-8BB4C3D8F8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5834380"/>
              </p:ext>
            </p:extLst>
          </p:nvPr>
        </p:nvGraphicFramePr>
        <p:xfrm>
          <a:off x="731520" y="447040"/>
          <a:ext cx="11145520" cy="5913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921027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8BF7CECE-29EC-4E30-91A1-D5443E3E704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863176"/>
              </p:ext>
            </p:extLst>
          </p:nvPr>
        </p:nvGraphicFramePr>
        <p:xfrm>
          <a:off x="873760" y="487680"/>
          <a:ext cx="10718800" cy="573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EAE2F93-BA00-D5A0-9E5F-188D75029E94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05171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032FBBB5-090B-4178-AB7C-9F10A5DC8E8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5385580"/>
              </p:ext>
            </p:extLst>
          </p:nvPr>
        </p:nvGraphicFramePr>
        <p:xfrm>
          <a:off x="747251" y="507016"/>
          <a:ext cx="10697497" cy="54709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640BF53-4DE1-41BE-C136-593E92BEB5DA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https://www.ideco-koushiki.jp/library/pdf/join_overview_R0803.pdf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24833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D8E2CD-0AD5-9185-64C5-67F7B6528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E7B8721-24B7-B84C-7288-F9A0E2644271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2CBCAE34-D584-431B-B16E-F90D407C5A7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8034998"/>
              </p:ext>
            </p:extLst>
          </p:nvPr>
        </p:nvGraphicFramePr>
        <p:xfrm>
          <a:off x="570272" y="245806"/>
          <a:ext cx="10943302" cy="6194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520784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108816-92BB-7950-FD93-2D119564C3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1543301-7817-501F-EBAC-2768A0C6FB82}"/>
              </a:ext>
            </a:extLst>
          </p:cNvPr>
          <p:cNvSpPr/>
          <p:nvPr/>
        </p:nvSpPr>
        <p:spPr>
          <a:xfrm>
            <a:off x="5107202" y="6005871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https://www.ideco-koushiki.jp/library/pdf/join_overview_R0804.pdf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03ED6656-29D4-4DE0-A7F1-F81A8F7BA45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1961068"/>
              </p:ext>
            </p:extLst>
          </p:nvPr>
        </p:nvGraphicFramePr>
        <p:xfrm>
          <a:off x="711201" y="654755"/>
          <a:ext cx="10916356" cy="55089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64650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3EF6857-40A9-630C-E9DF-F76158B27DD4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https://www.ideco-koushiki.jp/library/pdf/join_overview_R0703.pdf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ADBD176E-B79D-4FF7-BD43-A3A25FE6C8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405949"/>
              </p:ext>
            </p:extLst>
          </p:nvPr>
        </p:nvGraphicFramePr>
        <p:xfrm>
          <a:off x="599440" y="508000"/>
          <a:ext cx="11084559" cy="57810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6988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D24557-B50F-5412-602B-BC35844C20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89D337C-E0C6-06CA-018C-5EA581E87448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https://www.ideco-koushiki.jp/library/pdf/join_overview_R0803.pdf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1303277B-F11B-4411-8B74-0BB91386A3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6946436"/>
              </p:ext>
            </p:extLst>
          </p:nvPr>
        </p:nvGraphicFramePr>
        <p:xfrm>
          <a:off x="461788" y="373627"/>
          <a:ext cx="10894142" cy="59763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70112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3AF684-12E4-DA85-EFA0-893329D449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AC05662-0874-4DF7-A11C-3E79A00A9C03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https://www.ideco-koushiki.jp/library/pdf/join_overview_R0804.pdf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106E5F09-228B-4B07-A39B-D524917159F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005382"/>
              </p:ext>
            </p:extLst>
          </p:nvPr>
        </p:nvGraphicFramePr>
        <p:xfrm>
          <a:off x="658762" y="324465"/>
          <a:ext cx="11080952" cy="60255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91721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9FF884-83AF-BBE7-8211-4081EA047A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86236265-E401-ABBA-6944-EBD08EC807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7888071"/>
              </p:ext>
            </p:extLst>
          </p:nvPr>
        </p:nvGraphicFramePr>
        <p:xfrm>
          <a:off x="639097" y="193836"/>
          <a:ext cx="11071122" cy="6314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43959FB-6A22-A304-904E-E893823418FA}"/>
              </a:ext>
            </a:extLst>
          </p:cNvPr>
          <p:cNvSpPr/>
          <p:nvPr/>
        </p:nvSpPr>
        <p:spPr>
          <a:xfrm>
            <a:off x="5313680" y="6508333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https://www.ideco-koushiki.jp/library/pdf/join_overview_R0803.pdf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97168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4B291F33-0337-D7A9-01AE-90E444B2F6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1633530"/>
              </p:ext>
            </p:extLst>
          </p:nvPr>
        </p:nvGraphicFramePr>
        <p:xfrm>
          <a:off x="609598" y="609600"/>
          <a:ext cx="10854813" cy="5289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9C640E-FC67-C0D6-45A6-C09A38269DD8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85007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E01D32A-1063-4ABE-5C39-E83DCB413E2A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https://www.ideco-koushiki.jp/library/pdf/join_overview_R0803.pdf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7FEA832B-0D78-4BE1-BF7B-1A8006BB74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5897823"/>
              </p:ext>
            </p:extLst>
          </p:nvPr>
        </p:nvGraphicFramePr>
        <p:xfrm>
          <a:off x="1032387" y="412955"/>
          <a:ext cx="10343536" cy="56928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3550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4992DC-E67B-7B7A-D8CF-E01A20C0CC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60AC58D-924E-D2E6-5E52-53E82B5D5D38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https://www.ideco-koushiki.jp/library/pdf/join_overview_R0803.pdf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074F3E44-6602-4729-9D47-A701CFABFD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3577627"/>
              </p:ext>
            </p:extLst>
          </p:nvPr>
        </p:nvGraphicFramePr>
        <p:xfrm>
          <a:off x="1160206" y="471948"/>
          <a:ext cx="10343536" cy="58780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50335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C82EFD-49A1-C23D-03D0-2A669A9995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3597152-61AF-31B0-68CF-DD9B2F8D0E70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https://www.ideco-koushiki.jp/library/pdf/join_overview_R0804.pdf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73BA9FF8-D9F8-49B5-8A00-56DC9E28E48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25289853"/>
              </p:ext>
            </p:extLst>
          </p:nvPr>
        </p:nvGraphicFramePr>
        <p:xfrm>
          <a:off x="973394" y="275303"/>
          <a:ext cx="10284542" cy="59976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31127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3451</TotalTime>
  <Words>422</Words>
  <Application>Microsoft Office PowerPoint</Application>
  <PresentationFormat>ワイド画面</PresentationFormat>
  <Paragraphs>85</Paragraphs>
  <Slides>13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9" baseType="lpstr">
      <vt:lpstr>BIZ UDPゴシック</vt:lpstr>
      <vt:lpstr>Meiryo UI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貴子 柏原</dc:creator>
  <cp:lastModifiedBy>貴子 柏原</cp:lastModifiedBy>
  <cp:revision>48</cp:revision>
  <dcterms:created xsi:type="dcterms:W3CDTF">2024-07-26T04:44:37Z</dcterms:created>
  <dcterms:modified xsi:type="dcterms:W3CDTF">2026-06-08T06:56:20Z</dcterms:modified>
</cp:coreProperties>
</file>