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90" r:id="rId2"/>
    <p:sldId id="292" r:id="rId3"/>
    <p:sldId id="297" r:id="rId4"/>
    <p:sldId id="275" r:id="rId5"/>
    <p:sldId id="296" r:id="rId6"/>
    <p:sldId id="293" r:id="rId7"/>
    <p:sldId id="294" r:id="rId8"/>
    <p:sldId id="298" r:id="rId9"/>
    <p:sldId id="291" r:id="rId10"/>
    <p:sldId id="295" r:id="rId11"/>
    <p:sldId id="299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03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3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lang="en-US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lang="ja-JP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</a:t>
            </a: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lang="en-US" altLang="ja-JP" sz="2000" b="0" i="0" baseline="0" dirty="0" err="1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</a:t>
            </a:r>
            <a:r>
              <a:rPr lang="ja-JP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者数の推移</a:t>
            </a:r>
            <a:endParaRPr lang="ja-JP" altLang="ja-JP" sz="20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c:rich>
      </c:tx>
      <c:layout>
        <c:manualLayout>
          <c:xMode val="edge"/>
          <c:yMode val="edge"/>
          <c:x val="0.27994172154678032"/>
          <c:y val="2.7986004793980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ja-JP"/>
        </a:p>
      </c:txPr>
    </c:title>
    <c:autoTitleDeleted val="0"/>
    <c:plotArea>
      <c:layout>
        <c:manualLayout>
          <c:layoutTarget val="inner"/>
          <c:xMode val="edge"/>
          <c:yMode val="edge"/>
          <c:x val="8.5090195925584838E-2"/>
          <c:y val="0.16031804803478281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47E-45F6-B447-14CF5709F1A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個人型月次!$BV$3:$CG$3</c:f>
              <c:numCache>
                <c:formatCode>#,##0_);[Red]\(#,##0\)</c:formatCode>
                <c:ptCount val="12"/>
                <c:pt idx="0">
                  <c:v>314620</c:v>
                </c:pt>
                <c:pt idx="1">
                  <c:v>317486</c:v>
                </c:pt>
                <c:pt idx="2">
                  <c:v>320555</c:v>
                </c:pt>
                <c:pt idx="3">
                  <c:v>323327</c:v>
                </c:pt>
                <c:pt idx="4">
                  <c:v>326334</c:v>
                </c:pt>
                <c:pt idx="5">
                  <c:v>329201</c:v>
                </c:pt>
                <c:pt idx="6">
                  <c:v>332085</c:v>
                </c:pt>
                <c:pt idx="7">
                  <c:v>334567</c:v>
                </c:pt>
                <c:pt idx="8">
                  <c:v>336988</c:v>
                </c:pt>
                <c:pt idx="9">
                  <c:v>340708</c:v>
                </c:pt>
                <c:pt idx="10">
                  <c:v>345259</c:v>
                </c:pt>
                <c:pt idx="11">
                  <c:v>349042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E47E-45F6-B447-14CF5709F1A2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個人型月次!$BV$5:$CG$5</c:f>
              <c:numCache>
                <c:formatCode>#,##0_);[Red]\(#,##0\)</c:formatCode>
                <c:ptCount val="12"/>
                <c:pt idx="0">
                  <c:v>2483570</c:v>
                </c:pt>
                <c:pt idx="1">
                  <c:v>2507813</c:v>
                </c:pt>
                <c:pt idx="2">
                  <c:v>2535489</c:v>
                </c:pt>
                <c:pt idx="3">
                  <c:v>2563787</c:v>
                </c:pt>
                <c:pt idx="4">
                  <c:v>2592281</c:v>
                </c:pt>
                <c:pt idx="5">
                  <c:v>2618223</c:v>
                </c:pt>
                <c:pt idx="6">
                  <c:v>2644488</c:v>
                </c:pt>
                <c:pt idx="7">
                  <c:v>2665984</c:v>
                </c:pt>
                <c:pt idx="8">
                  <c:v>2691590</c:v>
                </c:pt>
                <c:pt idx="9">
                  <c:v>2719441</c:v>
                </c:pt>
                <c:pt idx="10">
                  <c:v>2753023</c:v>
                </c:pt>
                <c:pt idx="11">
                  <c:v>2784848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E47E-45F6-B447-14CF5709F1A2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5877565255083854E-3"/>
                  <c:y val="2.588855414211902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47E-45F6-B447-14CF5709F1A2}"/>
                </c:ext>
              </c:extLst>
            </c:dLbl>
            <c:dLbl>
              <c:idx val="10"/>
              <c:layout>
                <c:manualLayout>
                  <c:x val="1.3653265538598749E-3"/>
                  <c:y val="5.042709165719458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47E-45F6-B447-14CF5709F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個人型月次!$BV$7:$CG$7</c:f>
              <c:numCache>
                <c:formatCode>#,##0_);[Red]\(#,##0\)</c:formatCode>
                <c:ptCount val="12"/>
                <c:pt idx="0">
                  <c:v>128989</c:v>
                </c:pt>
                <c:pt idx="1">
                  <c:v>130234</c:v>
                </c:pt>
                <c:pt idx="2">
                  <c:v>131591</c:v>
                </c:pt>
                <c:pt idx="3">
                  <c:v>132637</c:v>
                </c:pt>
                <c:pt idx="4">
                  <c:v>133774</c:v>
                </c:pt>
                <c:pt idx="5">
                  <c:v>134992</c:v>
                </c:pt>
                <c:pt idx="6">
                  <c:v>135971</c:v>
                </c:pt>
                <c:pt idx="7">
                  <c:v>136734</c:v>
                </c:pt>
                <c:pt idx="8">
                  <c:v>137577</c:v>
                </c:pt>
                <c:pt idx="9">
                  <c:v>139043</c:v>
                </c:pt>
                <c:pt idx="10">
                  <c:v>141014</c:v>
                </c:pt>
                <c:pt idx="11">
                  <c:v>142578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6-E47E-45F6-B447-14CF5709F1A2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1.764948208001826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47E-45F6-B447-14CF5709F1A2}"/>
                </c:ext>
              </c:extLst>
            </c:dLbl>
            <c:dLbl>
              <c:idx val="1"/>
              <c:layout>
                <c:manualLayout>
                  <c:x val="0"/>
                  <c:y val="-2.521354582859756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47E-45F6-B447-14CF5709F1A2}"/>
                </c:ext>
              </c:extLst>
            </c:dLbl>
            <c:dLbl>
              <c:idx val="2"/>
              <c:layout>
                <c:manualLayout>
                  <c:x val="0"/>
                  <c:y val="-2.017083666287801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47E-45F6-B447-14CF5709F1A2}"/>
                </c:ext>
              </c:extLst>
            </c:dLbl>
            <c:dLbl>
              <c:idx val="3"/>
              <c:layout>
                <c:manualLayout>
                  <c:x val="-1.3653265538598749E-3"/>
                  <c:y val="-2.017083666287806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47E-45F6-B447-14CF5709F1A2}"/>
                </c:ext>
              </c:extLst>
            </c:dLbl>
            <c:dLbl>
              <c:idx val="4"/>
              <c:layout>
                <c:manualLayout>
                  <c:x val="2.730653107719699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47E-45F6-B447-14CF5709F1A2}"/>
                </c:ext>
              </c:extLst>
            </c:dLbl>
            <c:dLbl>
              <c:idx val="5"/>
              <c:layout>
                <c:manualLayout>
                  <c:x val="-1.365326553859874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47E-45F6-B447-14CF5709F1A2}"/>
                </c:ext>
              </c:extLst>
            </c:dLbl>
            <c:dLbl>
              <c:idx val="6"/>
              <c:layout>
                <c:manualLayout>
                  <c:x val="0"/>
                  <c:y val="-2.773490041145731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47E-45F6-B447-14CF5709F1A2}"/>
                </c:ext>
              </c:extLst>
            </c:dLbl>
            <c:dLbl>
              <c:idx val="7"/>
              <c:layout>
                <c:manualLayout>
                  <c:x val="-1.0012279065603602E-16"/>
                  <c:y val="-2.773490041145731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47E-45F6-B447-14CF5709F1A2}"/>
                </c:ext>
              </c:extLst>
            </c:dLbl>
            <c:dLbl>
              <c:idx val="8"/>
              <c:layout>
                <c:manualLayout>
                  <c:x val="-1.365326553859874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47E-45F6-B447-14CF5709F1A2}"/>
                </c:ext>
              </c:extLst>
            </c:dLbl>
            <c:dLbl>
              <c:idx val="9"/>
              <c:layout>
                <c:manualLayout>
                  <c:x val="-4.0959796615796249E-3"/>
                  <c:y val="-2.269219124573781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47E-45F6-B447-14CF5709F1A2}"/>
                </c:ext>
              </c:extLst>
            </c:dLbl>
            <c:dLbl>
              <c:idx val="10"/>
              <c:layout>
                <c:manualLayout>
                  <c:x val="1.0012279065603602E-16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E47E-45F6-B447-14CF5709F1A2}"/>
                </c:ext>
              </c:extLst>
            </c:dLbl>
            <c:dLbl>
              <c:idx val="11"/>
              <c:layout>
                <c:manualLayout>
                  <c:x val="1.3653265538598749E-3"/>
                  <c:y val="-3.025625499431702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E47E-45F6-B447-14CF5709F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個人型月次!$BV$9:$CG$9</c:f>
              <c:numCache>
                <c:formatCode>#,##0_);[Red]\(#,##0\)</c:formatCode>
                <c:ptCount val="12"/>
                <c:pt idx="0">
                  <c:v>5474</c:v>
                </c:pt>
                <c:pt idx="1">
                  <c:v>5804</c:v>
                </c:pt>
                <c:pt idx="2">
                  <c:v>6103</c:v>
                </c:pt>
                <c:pt idx="3">
                  <c:v>6386</c:v>
                </c:pt>
                <c:pt idx="4">
                  <c:v>6682</c:v>
                </c:pt>
                <c:pt idx="5">
                  <c:v>6997</c:v>
                </c:pt>
                <c:pt idx="6">
                  <c:v>7256</c:v>
                </c:pt>
                <c:pt idx="7">
                  <c:v>7489</c:v>
                </c:pt>
                <c:pt idx="8">
                  <c:v>7742</c:v>
                </c:pt>
                <c:pt idx="9">
                  <c:v>7959</c:v>
                </c:pt>
                <c:pt idx="10">
                  <c:v>8221</c:v>
                </c:pt>
                <c:pt idx="11">
                  <c:v>8503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E47E-45F6-B447-14CF5709F1A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4-E47E-45F6-B447-14CF5709F1A2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5-E47E-45F6-B447-14CF5709F1A2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6-E47E-45F6-B447-14CF5709F1A2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17-E47E-45F6-B447-14CF5709F1A2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8-E47E-45F6-B447-14CF5709F1A2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9-E47E-45F6-B447-14CF5709F1A2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A-E47E-45F6-B447-14CF5709F1A2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  <c:userShapes r:id="rId5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dirty="0"/>
              <a:t>令和６年度・自動移管者</a:t>
            </a:r>
            <a:r>
              <a:rPr lang="ja-JP" altLang="en-US" sz="2000" dirty="0"/>
              <a:t>数</a:t>
            </a:r>
            <a:r>
              <a:rPr lang="ja-JP" sz="2000" dirty="0"/>
              <a:t>の推移</a:t>
            </a:r>
          </a:p>
        </c:rich>
      </c:tx>
      <c:layout>
        <c:manualLayout>
          <c:xMode val="edge"/>
          <c:yMode val="edge"/>
          <c:x val="0.33148485453534171"/>
          <c:y val="4.5207956600361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3460915202874094"/>
          <c:y val="0.21035018121014895"/>
          <c:w val="0.83472424743203399"/>
          <c:h val="0.64486913094196563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square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運用指図者・自動移管者!$N$1:$Y$1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運用指図者・自動移管者!$N$3:$Y$3</c:f>
              <c:numCache>
                <c:formatCode>#,##0_);[Red]\(#,##0\)</c:formatCode>
                <c:ptCount val="12"/>
                <c:pt idx="0">
                  <c:v>1296529</c:v>
                </c:pt>
                <c:pt idx="1">
                  <c:v>1306145</c:v>
                </c:pt>
                <c:pt idx="2">
                  <c:v>1314750</c:v>
                </c:pt>
                <c:pt idx="3">
                  <c:v>1317288</c:v>
                </c:pt>
                <c:pt idx="4">
                  <c:v>1320867</c:v>
                </c:pt>
                <c:pt idx="5">
                  <c:v>1329259</c:v>
                </c:pt>
                <c:pt idx="6">
                  <c:v>1335613</c:v>
                </c:pt>
                <c:pt idx="7">
                  <c:v>1344298</c:v>
                </c:pt>
                <c:pt idx="8">
                  <c:v>1361887</c:v>
                </c:pt>
                <c:pt idx="9">
                  <c:v>1368652</c:v>
                </c:pt>
                <c:pt idx="10">
                  <c:v>1373712</c:v>
                </c:pt>
                <c:pt idx="11">
                  <c:v>1382661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709-41FA-807F-2104F82691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400000"/>
          <c:min val="12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B050"/>
      </a:solidFill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/>
              <a:t>令和７年度・自動移管者の推移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3698360878645222"/>
          <c:y val="0.21746686441762886"/>
          <c:w val="0.83472424743203399"/>
          <c:h val="0.64486913094196563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47625" cap="rnd">
              <a:solidFill>
                <a:srgbClr val="00B050"/>
              </a:solidFill>
              <a:round/>
            </a:ln>
            <a:effectLst/>
          </c:spPr>
          <c:marker>
            <c:symbol val="plus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plus"/>
              <c:size val="10"/>
              <c:spPr>
                <a:solidFill>
                  <a:srgbClr val="00B05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9192-48B3-A82A-5AFEBF1D600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運用指図者・自動移管者!$Z$1:$AK$1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運用指図者・自動移管者!$Z$3:$AK$3</c:f>
              <c:numCache>
                <c:formatCode>#,##0_);[Red]\(#,##0\)</c:formatCode>
                <c:ptCount val="12"/>
                <c:pt idx="0">
                  <c:v>1390087</c:v>
                </c:pt>
                <c:pt idx="1">
                  <c:v>1399125</c:v>
                </c:pt>
                <c:pt idx="2">
                  <c:v>1407870</c:v>
                </c:pt>
                <c:pt idx="3">
                  <c:v>1409325</c:v>
                </c:pt>
                <c:pt idx="4">
                  <c:v>1412277</c:v>
                </c:pt>
                <c:pt idx="5">
                  <c:v>1421489</c:v>
                </c:pt>
                <c:pt idx="6">
                  <c:v>1427189</c:v>
                </c:pt>
                <c:pt idx="7">
                  <c:v>1433880</c:v>
                </c:pt>
                <c:pt idx="8">
                  <c:v>1450919</c:v>
                </c:pt>
                <c:pt idx="9">
                  <c:v>1457214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192-48B3-A82A-5AFEBF1D60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500000"/>
          <c:min val="13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  <c:majorUnit val="20000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令和６年度・</a:t>
            </a:r>
            <a:r>
              <a:rPr lang="en-US" sz="20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加入者数の推移</a:t>
            </a:r>
          </a:p>
        </c:rich>
      </c:tx>
      <c:layout>
        <c:manualLayout>
          <c:xMode val="edge"/>
          <c:yMode val="edge"/>
          <c:x val="0.27994172154678032"/>
          <c:y val="2.7986004793980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2511296119223148"/>
          <c:y val="0.14494020884481146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B4A-4575-BF40-757BF00867BF}"/>
              </c:ext>
            </c:extLst>
          </c:dPt>
          <c:dLbls>
            <c:dLbl>
              <c:idx val="0"/>
              <c:layout>
                <c:manualLayout>
                  <c:x val="-3.8582677005879066E-3"/>
                  <c:y val="-2.380952827325239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B4A-4575-BF40-757BF00867BF}"/>
                </c:ext>
              </c:extLst>
            </c:dLbl>
            <c:dLbl>
              <c:idx val="1"/>
              <c:layout>
                <c:manualLayout>
                  <c:x val="-2.2914759170843181E-3"/>
                  <c:y val="-1.6109951422494789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25-4109-A32E-778464D24C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個人型月次!$CH$3:$CS$3</c:f>
              <c:numCache>
                <c:formatCode>#,##0_);[Red]\(#,##0\)</c:formatCode>
                <c:ptCount val="12"/>
                <c:pt idx="0">
                  <c:v>353266</c:v>
                </c:pt>
                <c:pt idx="1">
                  <c:v>356386</c:v>
                </c:pt>
                <c:pt idx="2">
                  <c:v>359224</c:v>
                </c:pt>
                <c:pt idx="3">
                  <c:v>362317</c:v>
                </c:pt>
                <c:pt idx="4">
                  <c:v>364714</c:v>
                </c:pt>
                <c:pt idx="5">
                  <c:v>366568</c:v>
                </c:pt>
                <c:pt idx="6">
                  <c:v>368320</c:v>
                </c:pt>
                <c:pt idx="7">
                  <c:v>370571</c:v>
                </c:pt>
                <c:pt idx="8">
                  <c:v>372615</c:v>
                </c:pt>
                <c:pt idx="9">
                  <c:v>373846</c:v>
                </c:pt>
                <c:pt idx="10">
                  <c:v>375104</c:v>
                </c:pt>
                <c:pt idx="11">
                  <c:v>376099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DB4A-4575-BF40-757BF00867BF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個人型月次!$CH$5:$CS$5</c:f>
              <c:numCache>
                <c:formatCode>#,##0_);[Red]\(#,##0\)</c:formatCode>
                <c:ptCount val="12"/>
                <c:pt idx="0">
                  <c:v>2810411</c:v>
                </c:pt>
                <c:pt idx="1">
                  <c:v>2832328</c:v>
                </c:pt>
                <c:pt idx="2">
                  <c:v>2856794</c:v>
                </c:pt>
                <c:pt idx="3">
                  <c:v>2880478</c:v>
                </c:pt>
                <c:pt idx="4">
                  <c:v>2901160</c:v>
                </c:pt>
                <c:pt idx="5">
                  <c:v>2918675</c:v>
                </c:pt>
                <c:pt idx="6">
                  <c:v>2933850</c:v>
                </c:pt>
                <c:pt idx="7">
                  <c:v>2946165</c:v>
                </c:pt>
                <c:pt idx="8">
                  <c:v>3007993</c:v>
                </c:pt>
                <c:pt idx="9">
                  <c:v>3046594</c:v>
                </c:pt>
                <c:pt idx="10">
                  <c:v>3074275</c:v>
                </c:pt>
                <c:pt idx="11">
                  <c:v>3093450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DB4A-4575-BF40-757BF00867BF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743586010052341E-3"/>
                  <c:y val="1.228550784729177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B4A-4575-BF40-757BF00867BF}"/>
                </c:ext>
              </c:extLst>
            </c:dLbl>
            <c:dLbl>
              <c:idx val="1"/>
              <c:layout>
                <c:manualLayout>
                  <c:x val="2.2914759170842972E-3"/>
                  <c:y val="6.590510806102501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25-4109-A32E-778464D24C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個人型月次!$CH$7:$CS$7</c:f>
              <c:numCache>
                <c:formatCode>#,##0_);[Red]\(#,##0\)</c:formatCode>
                <c:ptCount val="12"/>
                <c:pt idx="0">
                  <c:v>143995</c:v>
                </c:pt>
                <c:pt idx="1">
                  <c:v>145106</c:v>
                </c:pt>
                <c:pt idx="2">
                  <c:v>146242</c:v>
                </c:pt>
                <c:pt idx="3">
                  <c:v>147068</c:v>
                </c:pt>
                <c:pt idx="4">
                  <c:v>147608</c:v>
                </c:pt>
                <c:pt idx="5">
                  <c:v>147973</c:v>
                </c:pt>
                <c:pt idx="6">
                  <c:v>148281</c:v>
                </c:pt>
                <c:pt idx="7">
                  <c:v>148949</c:v>
                </c:pt>
                <c:pt idx="8">
                  <c:v>149366</c:v>
                </c:pt>
                <c:pt idx="9">
                  <c:v>149458</c:v>
                </c:pt>
                <c:pt idx="10">
                  <c:v>149604</c:v>
                </c:pt>
                <c:pt idx="11">
                  <c:v>149823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5-DB4A-4575-BF40-757BF00867BF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2.382496343399640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B4A-4575-BF40-757BF00867BF}"/>
                </c:ext>
              </c:extLst>
            </c:dLbl>
            <c:dLbl>
              <c:idx val="1"/>
              <c:layout>
                <c:manualLayout>
                  <c:x val="-1.1457379585421486E-3"/>
                  <c:y val="-2.196836935367500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25-4109-A32E-778464D24C95}"/>
                </c:ext>
              </c:extLst>
            </c:dLbl>
            <c:dLbl>
              <c:idx val="2"/>
              <c:layout>
                <c:manualLayout>
                  <c:x val="0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195-48B7-A8D0-FE2C5584CF57}"/>
                </c:ext>
              </c:extLst>
            </c:dLbl>
            <c:dLbl>
              <c:idx val="3"/>
              <c:layout>
                <c:manualLayout>
                  <c:x val="1.1457379585421066E-3"/>
                  <c:y val="-2.855888015977750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E0-41A5-AB88-FB8C6598D9ED}"/>
                </c:ext>
              </c:extLst>
            </c:dLbl>
            <c:dLbl>
              <c:idx val="4"/>
              <c:layout>
                <c:manualLayout>
                  <c:x val="1.1457379585421486E-3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FEE-46AF-AF9F-6BBF1BD0622E}"/>
                </c:ext>
              </c:extLst>
            </c:dLbl>
            <c:dLbl>
              <c:idx val="5"/>
              <c:layout>
                <c:manualLayout>
                  <c:x val="0"/>
                  <c:y val="-3.075571709514504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02-4A35-B41D-8A7ED5C68A1C}"/>
                </c:ext>
              </c:extLst>
            </c:dLbl>
            <c:dLbl>
              <c:idx val="6"/>
              <c:layout>
                <c:manualLayout>
                  <c:x val="3.4372138756264456E-3"/>
                  <c:y val="-2.636204322441000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B6F-437C-9D3D-EA4F52651404}"/>
                </c:ext>
              </c:extLst>
            </c:dLbl>
            <c:dLbl>
              <c:idx val="7"/>
              <c:layout>
                <c:manualLayout>
                  <c:x val="2.2914759170842131E-3"/>
                  <c:y val="-1.977153241830754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46-4B47-BB8C-CCE6878F39C2}"/>
                </c:ext>
              </c:extLst>
            </c:dLbl>
            <c:dLbl>
              <c:idx val="8"/>
              <c:layout>
                <c:manualLayout>
                  <c:x val="0"/>
                  <c:y val="-2.196836935367500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3FD-48C9-A3B4-14326A481664}"/>
                </c:ext>
              </c:extLst>
            </c:dLbl>
            <c:dLbl>
              <c:idx val="9"/>
              <c:layout>
                <c:manualLayout>
                  <c:x val="0"/>
                  <c:y val="-1.757469548294002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7C-49CF-986D-F4E2CB85C4E1}"/>
                </c:ext>
              </c:extLst>
            </c:dLbl>
            <c:dLbl>
              <c:idx val="10"/>
              <c:layout>
                <c:manualLayout>
                  <c:x val="0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99-4D29-A866-D71948DAC258}"/>
                </c:ext>
              </c:extLst>
            </c:dLbl>
            <c:dLbl>
              <c:idx val="11"/>
              <c:layout>
                <c:manualLayout>
                  <c:x val="-1.1457379585421486E-3"/>
                  <c:y val="-1.977153241830750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304-45CD-A109-22065AD379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個人型月次!$CH$9:$CS$9</c:f>
              <c:numCache>
                <c:formatCode>#,##0_);[Red]\(#,##0\)</c:formatCode>
                <c:ptCount val="12"/>
                <c:pt idx="0">
                  <c:v>8884</c:v>
                </c:pt>
                <c:pt idx="1">
                  <c:v>9194</c:v>
                </c:pt>
                <c:pt idx="2">
                  <c:v>9497</c:v>
                </c:pt>
                <c:pt idx="3">
                  <c:v>9748</c:v>
                </c:pt>
                <c:pt idx="4">
                  <c:v>9994</c:v>
                </c:pt>
                <c:pt idx="5">
                  <c:v>10244</c:v>
                </c:pt>
                <c:pt idx="6">
                  <c:v>10424</c:v>
                </c:pt>
                <c:pt idx="7">
                  <c:v>10652</c:v>
                </c:pt>
                <c:pt idx="8">
                  <c:v>10916</c:v>
                </c:pt>
                <c:pt idx="9">
                  <c:v>11049</c:v>
                </c:pt>
                <c:pt idx="10">
                  <c:v>11259</c:v>
                </c:pt>
                <c:pt idx="11">
                  <c:v>11484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B4A-4575-BF40-757BF00867B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8-DB4A-4575-BF40-757BF00867BF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9-DB4A-4575-BF40-757BF00867BF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DB4A-4575-BF40-757BF00867BF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B-DB4A-4575-BF40-757BF00867BF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DB4A-4575-BF40-757BF00867BF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DB4A-4575-BF40-757BF00867BF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DB4A-4575-BF40-757BF00867BF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ja-JP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sz="2400"/>
              <a:t>令和</a:t>
            </a:r>
            <a:r>
              <a:rPr lang="en-US" sz="2400"/>
              <a:t>7</a:t>
            </a:r>
            <a:r>
              <a:rPr lang="ja-JP" sz="2400"/>
              <a:t>・</a:t>
            </a:r>
            <a:r>
              <a:rPr lang="en-US" sz="2400"/>
              <a:t>iDeCo</a:t>
            </a:r>
            <a:r>
              <a:rPr lang="ja-JP" sz="2400"/>
              <a:t>加入者数の推移</a:t>
            </a:r>
          </a:p>
        </c:rich>
      </c:tx>
      <c:layout>
        <c:manualLayout>
          <c:xMode val="edge"/>
          <c:yMode val="edge"/>
          <c:x val="0.36645333310122274"/>
          <c:y val="5.03332369061369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ja-JP"/>
        </a:p>
      </c:txPr>
    </c:title>
    <c:autoTitleDeleted val="0"/>
    <c:plotArea>
      <c:layout>
        <c:manualLayout>
          <c:layoutTarget val="inner"/>
          <c:xMode val="edge"/>
          <c:yMode val="edge"/>
          <c:x val="9.1767024883648476E-2"/>
          <c:y val="0.18149569981659444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個人型月次!$CT$3:$DE$3</c:f>
              <c:numCache>
                <c:formatCode>#,##0_);[Red]\(#,##0\)</c:formatCode>
                <c:ptCount val="12"/>
                <c:pt idx="0">
                  <c:v>377885</c:v>
                </c:pt>
                <c:pt idx="1">
                  <c:v>379609</c:v>
                </c:pt>
                <c:pt idx="2">
                  <c:v>381104</c:v>
                </c:pt>
                <c:pt idx="3">
                  <c:v>383136</c:v>
                </c:pt>
                <c:pt idx="4">
                  <c:v>384357</c:v>
                </c:pt>
                <c:pt idx="5">
                  <c:v>386323</c:v>
                </c:pt>
                <c:pt idx="6">
                  <c:v>388654</c:v>
                </c:pt>
                <c:pt idx="7">
                  <c:v>389907</c:v>
                </c:pt>
                <c:pt idx="8">
                  <c:v>391379</c:v>
                </c:pt>
                <c:pt idx="9">
                  <c:v>394496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02F1-48A8-AB5C-93A83D069449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個人型月次!$CT$5:$DE$5</c:f>
              <c:numCache>
                <c:formatCode>#,##0_);[Red]\(#,##0\)</c:formatCode>
                <c:ptCount val="12"/>
                <c:pt idx="0">
                  <c:v>3107020</c:v>
                </c:pt>
                <c:pt idx="1">
                  <c:v>3125282</c:v>
                </c:pt>
                <c:pt idx="2">
                  <c:v>3144315</c:v>
                </c:pt>
                <c:pt idx="3">
                  <c:v>3163705</c:v>
                </c:pt>
                <c:pt idx="4">
                  <c:v>3185384</c:v>
                </c:pt>
                <c:pt idx="5">
                  <c:v>3205939</c:v>
                </c:pt>
                <c:pt idx="6">
                  <c:v>3225896</c:v>
                </c:pt>
                <c:pt idx="7">
                  <c:v>3246167</c:v>
                </c:pt>
                <c:pt idx="8">
                  <c:v>3270645</c:v>
                </c:pt>
                <c:pt idx="9">
                  <c:v>3305869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02F1-48A8-AB5C-93A83D069449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4420203077947867E-3"/>
                  <c:y val="2.096589352772994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2F1-48A8-AB5C-93A83D069449}"/>
                </c:ext>
              </c:extLst>
            </c:dLbl>
            <c:dLbl>
              <c:idx val="1"/>
              <c:layout>
                <c:manualLayout>
                  <c:x val="1.1657641326870687E-3"/>
                  <c:y val="-3.8958519432081905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CB7-45D8-ABFF-B2039AE2A1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個人型月次!$CT$7:$DE$7</c:f>
              <c:numCache>
                <c:formatCode>#,##0_);[Red]\(#,##0\)</c:formatCode>
                <c:ptCount val="12"/>
                <c:pt idx="0">
                  <c:v>150135</c:v>
                </c:pt>
                <c:pt idx="1">
                  <c:v>150582</c:v>
                </c:pt>
                <c:pt idx="2">
                  <c:v>150855</c:v>
                </c:pt>
                <c:pt idx="3">
                  <c:v>150855</c:v>
                </c:pt>
                <c:pt idx="4">
                  <c:v>150810</c:v>
                </c:pt>
                <c:pt idx="5">
                  <c:v>151110</c:v>
                </c:pt>
                <c:pt idx="6">
                  <c:v>151358</c:v>
                </c:pt>
                <c:pt idx="7">
                  <c:v>151364</c:v>
                </c:pt>
                <c:pt idx="8">
                  <c:v>151348</c:v>
                </c:pt>
                <c:pt idx="9">
                  <c:v>151884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02F1-48A8-AB5C-93A83D069449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093655470986151E-3"/>
                  <c:y val="-2.90555827087767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2F1-48A8-AB5C-93A83D069449}"/>
                </c:ext>
              </c:extLst>
            </c:dLbl>
            <c:dLbl>
              <c:idx val="1"/>
              <c:layout>
                <c:manualLayout>
                  <c:x val="2.3315282653741587E-3"/>
                  <c:y val="-3.612558988537027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CB7-45D8-ABFF-B2039AE2A177}"/>
                </c:ext>
              </c:extLst>
            </c:dLbl>
            <c:dLbl>
              <c:idx val="2"/>
              <c:layout>
                <c:manualLayout>
                  <c:x val="0"/>
                  <c:y val="-2.33753816905337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68A-47F1-A43C-16E8D450934E}"/>
                </c:ext>
              </c:extLst>
            </c:dLbl>
            <c:dLbl>
              <c:idx val="3"/>
              <c:layout>
                <c:manualLayout>
                  <c:x val="2.3315282653741374E-3"/>
                  <c:y val="-3.61255898853703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F5D-457F-B0D0-D45BD35C64A3}"/>
                </c:ext>
              </c:extLst>
            </c:dLbl>
            <c:dLbl>
              <c:idx val="4"/>
              <c:layout>
                <c:manualLayout>
                  <c:x val="-3.4972923980612701E-3"/>
                  <c:y val="-2.125034699139427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4C0-47AD-89DD-E4C5A19C7841}"/>
                </c:ext>
              </c:extLst>
            </c:dLbl>
            <c:dLbl>
              <c:idx val="5"/>
              <c:layout>
                <c:manualLayout>
                  <c:x val="0"/>
                  <c:y val="-3.293787051109427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92532390343361E-2"/>
                      <c:h val="4.388196653722918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9463-402E-85E2-24C1560A5845}"/>
                </c:ext>
              </c:extLst>
            </c:dLbl>
            <c:dLbl>
              <c:idx val="6"/>
              <c:layout>
                <c:manualLayout>
                  <c:x val="2.3315282653741799E-3"/>
                  <c:y val="-3.18755204870914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BED-4B8C-99D5-2ABF9484F259}"/>
                </c:ext>
              </c:extLst>
            </c:dLbl>
            <c:dLbl>
              <c:idx val="7"/>
              <c:layout>
                <c:manualLayout>
                  <c:x val="-8.5488382161300862E-17"/>
                  <c:y val="-3.400055518623088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F95-440A-894C-F333B132CC26}"/>
                </c:ext>
              </c:extLst>
            </c:dLbl>
            <c:dLbl>
              <c:idx val="8"/>
              <c:layout>
                <c:manualLayout>
                  <c:x val="2.3315282653741799E-3"/>
                  <c:y val="-2.337538169053374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D28-4F12-8E14-84E4CF87B2A3}"/>
                </c:ext>
              </c:extLst>
            </c:dLbl>
            <c:dLbl>
              <c:idx val="9"/>
              <c:layout>
                <c:manualLayout>
                  <c:x val="0"/>
                  <c:y val="-1.700027759311542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92532390343361E-2"/>
                      <c:h val="5.238210533378689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D289-4235-830E-784393FF72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個人型月次!$CT$9:$DE$9</c:f>
              <c:numCache>
                <c:formatCode>#,##0_);[Red]\(#,##0\)</c:formatCode>
                <c:ptCount val="12"/>
                <c:pt idx="0">
                  <c:v>11752</c:v>
                </c:pt>
                <c:pt idx="1">
                  <c:v>11888</c:v>
                </c:pt>
                <c:pt idx="2">
                  <c:v>11974</c:v>
                </c:pt>
                <c:pt idx="3">
                  <c:v>12029</c:v>
                </c:pt>
                <c:pt idx="4">
                  <c:v>12184</c:v>
                </c:pt>
                <c:pt idx="5">
                  <c:v>12408</c:v>
                </c:pt>
                <c:pt idx="6">
                  <c:v>12599</c:v>
                </c:pt>
                <c:pt idx="7">
                  <c:v>12859</c:v>
                </c:pt>
                <c:pt idx="8">
                  <c:v>13139</c:v>
                </c:pt>
                <c:pt idx="9">
                  <c:v>13323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2F1-48A8-AB5C-93A83D06944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6-02F1-48A8-AB5C-93A83D069449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7-02F1-48A8-AB5C-93A83D069449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02F1-48A8-AB5C-93A83D069449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9-02F1-48A8-AB5C-93A83D069449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02F1-48A8-AB5C-93A83D069449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02F1-48A8-AB5C-93A83D069449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02F1-48A8-AB5C-93A83D069449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5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ja-JP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ja-JP" sz="2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個人型加入者数の推移</a:t>
            </a:r>
            <a:r>
              <a:rPr lang="ja-JP" altLang="en-US" sz="2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（年次</a:t>
            </a: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c:rich>
      </c:tx>
      <c:layout>
        <c:manualLayout>
          <c:xMode val="edge"/>
          <c:yMode val="edge"/>
          <c:x val="0.35072926162260715"/>
          <c:y val="7.99299610817607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[1]個人型!$A$3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[1]個人型!$B$3:$W$3</c:f>
            </c:numRef>
          </c:val>
          <c:extLst>
            <c:ext xmlns:c16="http://schemas.microsoft.com/office/drawing/2014/chart" uri="{C3380CC4-5D6E-409C-BE32-E72D297353CC}">
              <c16:uniqueId val="{00000000-6C53-4BC7-874F-0260F4CAC662}"/>
            </c:ext>
          </c:extLst>
        </c:ser>
        <c:ser>
          <c:idx val="2"/>
          <c:order val="1"/>
          <c:tx>
            <c:strRef>
              <c:f>[1]個人型!$A$4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[1]個人型!$B$4:$W$4</c:f>
            </c:numRef>
          </c:val>
          <c:extLst>
            <c:ext xmlns:c16="http://schemas.microsoft.com/office/drawing/2014/chart" uri="{C3380CC4-5D6E-409C-BE32-E72D297353CC}">
              <c16:uniqueId val="{00000001-6C53-4BC7-874F-0260F4CAC662}"/>
            </c:ext>
          </c:extLst>
        </c:ser>
        <c:ser>
          <c:idx val="3"/>
          <c:order val="2"/>
          <c:tx>
            <c:strRef>
              <c:f>[1]個人型!$A$5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[1]個人型!$B$5:$W$5</c:f>
            </c:numRef>
          </c:val>
          <c:extLst>
            <c:ext xmlns:c16="http://schemas.microsoft.com/office/drawing/2014/chart" uri="{C3380CC4-5D6E-409C-BE32-E72D297353CC}">
              <c16:uniqueId val="{00000002-6C53-4BC7-874F-0260F4CAC662}"/>
            </c:ext>
          </c:extLst>
        </c:ser>
        <c:ser>
          <c:idx val="4"/>
          <c:order val="3"/>
          <c:tx>
            <c:strRef>
              <c:f>[1]個人型!$A$6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[1]個人型!$B$6:$W$6</c:f>
            </c:numRef>
          </c:val>
          <c:extLst>
            <c:ext xmlns:c16="http://schemas.microsoft.com/office/drawing/2014/chart" uri="{C3380CC4-5D6E-409C-BE32-E72D297353CC}">
              <c16:uniqueId val="{00000003-6C53-4BC7-874F-0260F4CAC662}"/>
            </c:ext>
          </c:extLst>
        </c:ser>
        <c:ser>
          <c:idx val="0"/>
          <c:order val="4"/>
          <c:tx>
            <c:strRef>
              <c:f>[1]個人型!$A$2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21"/>
              <c:layout>
                <c:manualLayout>
                  <c:x val="9.5965518908984384E-3"/>
                  <c:y val="-5.852842937807557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C53-4BC7-874F-0260F4CAC662}"/>
                </c:ext>
              </c:extLst>
            </c:dLbl>
            <c:dLbl>
              <c:idx val="22"/>
              <c:layout>
                <c:manualLayout>
                  <c:x val="-3.0160591657109898E-2"/>
                  <c:y val="-0.3979933197709187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C53-4BC7-874F-0260F4CAC6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[1]個人型!$B$2:$X$2</c:f>
              <c:numCache>
                <c:formatCode>#,##0_);[Red]\(#,##0\)</c:formatCode>
                <c:ptCount val="23"/>
                <c:pt idx="0">
                  <c:v>0</c:v>
                </c:pt>
                <c:pt idx="1">
                  <c:v>14000</c:v>
                </c:pt>
                <c:pt idx="2">
                  <c:v>28000</c:v>
                </c:pt>
                <c:pt idx="3">
                  <c:v>46000</c:v>
                </c:pt>
                <c:pt idx="4">
                  <c:v>63000</c:v>
                </c:pt>
                <c:pt idx="5">
                  <c:v>80000</c:v>
                </c:pt>
                <c:pt idx="6">
                  <c:v>93000</c:v>
                </c:pt>
                <c:pt idx="7">
                  <c:v>101000</c:v>
                </c:pt>
                <c:pt idx="8">
                  <c:v>112000</c:v>
                </c:pt>
                <c:pt idx="9">
                  <c:v>125000</c:v>
                </c:pt>
                <c:pt idx="10">
                  <c:v>139000</c:v>
                </c:pt>
                <c:pt idx="11">
                  <c:v>158000</c:v>
                </c:pt>
                <c:pt idx="12">
                  <c:v>184000</c:v>
                </c:pt>
                <c:pt idx="13">
                  <c:v>213000</c:v>
                </c:pt>
                <c:pt idx="14">
                  <c:v>258000</c:v>
                </c:pt>
                <c:pt idx="15">
                  <c:v>430929</c:v>
                </c:pt>
                <c:pt idx="16">
                  <c:v>853723</c:v>
                </c:pt>
                <c:pt idx="17">
                  <c:v>1210037</c:v>
                </c:pt>
                <c:pt idx="18">
                  <c:v>1562814</c:v>
                </c:pt>
                <c:pt idx="19">
                  <c:v>1939044</c:v>
                </c:pt>
                <c:pt idx="20">
                  <c:v>2387772</c:v>
                </c:pt>
                <c:pt idx="21">
                  <c:v>2899618</c:v>
                </c:pt>
                <c:pt idx="22">
                  <c:v>3207729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C53-4BC7-874F-0260F4CAC66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8895744"/>
        <c:axId val="68905824"/>
      </c:barChart>
      <c:catAx>
        <c:axId val="6889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8905824"/>
        <c:crosses val="autoZero"/>
        <c:auto val="1"/>
        <c:lblAlgn val="ctr"/>
        <c:lblOffset val="100"/>
        <c:noMultiLvlLbl val="0"/>
      </c:catAx>
      <c:valAx>
        <c:axId val="68905824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68895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altLang="ja-JP" sz="1800" b="0" i="0" u="none" strike="noStrike" kern="1200" baseline="0" dirty="0" err="1">
                <a:solidFill>
                  <a:srgbClr val="44546A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altLang="en-US" sz="1800" b="0" i="0" u="none" strike="noStrike" kern="1200" baseline="0" dirty="0">
                <a:solidFill>
                  <a:srgbClr val="44546A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</a:t>
            </a:r>
            <a:r>
              <a:rPr lang="ja-JP" altLang="ja-JP" sz="1800" b="0" i="0" u="none" strike="noStrike" kern="1200" baseline="0" dirty="0">
                <a:solidFill>
                  <a:srgbClr val="44546A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者数の推移</a:t>
            </a:r>
            <a:r>
              <a:rPr lang="ja-JP" altLang="en-US" sz="18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（年次）</a:t>
            </a:r>
            <a:endParaRPr lang="ja-JP" sz="18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c:rich>
      </c:tx>
      <c:layout>
        <c:manualLayout>
          <c:xMode val="edge"/>
          <c:yMode val="edge"/>
          <c:x val="0.33142280270266533"/>
          <c:y val="0.1053511728805373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'個人型(年次)'!$A$3</c:f>
              <c:strCache>
                <c:ptCount val="1"/>
                <c:pt idx="0">
                  <c:v>第1号加入者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'個人型(年次)'!$B$3:$W$3</c:f>
            </c:numRef>
          </c:val>
          <c:extLst>
            <c:ext xmlns:c16="http://schemas.microsoft.com/office/drawing/2014/chart" uri="{C3380CC4-5D6E-409C-BE32-E72D297353CC}">
              <c16:uniqueId val="{00000000-8D54-4116-86F2-D2EF1B105A91}"/>
            </c:ext>
          </c:extLst>
        </c:ser>
        <c:ser>
          <c:idx val="2"/>
          <c:order val="1"/>
          <c:tx>
            <c:strRef>
              <c:f>'個人型(年次)'!$A$4</c:f>
              <c:strCache>
                <c:ptCount val="1"/>
                <c:pt idx="0">
                  <c:v>第2号加入者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'個人型(年次)'!$B$4:$W$4</c:f>
            </c:numRef>
          </c:val>
          <c:extLst>
            <c:ext xmlns:c16="http://schemas.microsoft.com/office/drawing/2014/chart" uri="{C3380CC4-5D6E-409C-BE32-E72D297353CC}">
              <c16:uniqueId val="{00000001-8D54-4116-86F2-D2EF1B105A91}"/>
            </c:ext>
          </c:extLst>
        </c:ser>
        <c:ser>
          <c:idx val="3"/>
          <c:order val="2"/>
          <c:tx>
            <c:strRef>
              <c:f>'個人型(年次)'!$A$5</c:f>
              <c:strCache>
                <c:ptCount val="1"/>
                <c:pt idx="0">
                  <c:v>第3号加入者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'個人型(年次)'!$B$5:$W$5</c:f>
            </c:numRef>
          </c:val>
          <c:extLst>
            <c:ext xmlns:c16="http://schemas.microsoft.com/office/drawing/2014/chart" uri="{C3380CC4-5D6E-409C-BE32-E72D297353CC}">
              <c16:uniqueId val="{00000002-8D54-4116-86F2-D2EF1B105A91}"/>
            </c:ext>
          </c:extLst>
        </c:ser>
        <c:ser>
          <c:idx val="4"/>
          <c:order val="3"/>
          <c:tx>
            <c:strRef>
              <c:f>'個人型(年次)'!$A$6</c:f>
              <c:strCache>
                <c:ptCount val="1"/>
                <c:pt idx="0">
                  <c:v>第4号加入者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'個人型(年次)'!$B$6:$W$6</c:f>
            </c:numRef>
          </c:val>
          <c:extLst>
            <c:ext xmlns:c16="http://schemas.microsoft.com/office/drawing/2014/chart" uri="{C3380CC4-5D6E-409C-BE32-E72D297353CC}">
              <c16:uniqueId val="{00000003-8D54-4116-86F2-D2EF1B105A91}"/>
            </c:ext>
          </c:extLst>
        </c:ser>
        <c:ser>
          <c:idx val="0"/>
          <c:order val="4"/>
          <c:tx>
            <c:strRef>
              <c:f>'個人型(年次)'!$A$2</c:f>
              <c:strCache>
                <c:ptCount val="1"/>
                <c:pt idx="0">
                  <c:v>個人型加入者数の推移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21"/>
              <c:layout>
                <c:manualLayout>
                  <c:x val="9.5965518908984384E-3"/>
                  <c:y val="-5.852842937807557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D54-4116-86F2-D2EF1B105A91}"/>
                </c:ext>
              </c:extLst>
            </c:dLbl>
            <c:dLbl>
              <c:idx val="22"/>
              <c:layout>
                <c:manualLayout>
                  <c:x val="-8.2256159064843619E-3"/>
                  <c:y val="-2.34113717512305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D54-4116-86F2-D2EF1B105A91}"/>
                </c:ext>
              </c:extLst>
            </c:dLbl>
            <c:dLbl>
              <c:idx val="23"/>
              <c:layout>
                <c:manualLayout>
                  <c:x val="-8.2256159064844625E-3"/>
                  <c:y val="-0.4096990056465340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D54-4116-86F2-D2EF1B105A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'個人型(年次)'!$B$2:$Y$2</c:f>
              <c:numCache>
                <c:formatCode>#,##0_);[Red]\(#,##0\)</c:formatCode>
                <c:ptCount val="24"/>
                <c:pt idx="0">
                  <c:v>0</c:v>
                </c:pt>
                <c:pt idx="1">
                  <c:v>14000</c:v>
                </c:pt>
                <c:pt idx="2">
                  <c:v>28000</c:v>
                </c:pt>
                <c:pt idx="3">
                  <c:v>46000</c:v>
                </c:pt>
                <c:pt idx="4">
                  <c:v>63000</c:v>
                </c:pt>
                <c:pt idx="5">
                  <c:v>80000</c:v>
                </c:pt>
                <c:pt idx="6">
                  <c:v>93000</c:v>
                </c:pt>
                <c:pt idx="7">
                  <c:v>101000</c:v>
                </c:pt>
                <c:pt idx="8">
                  <c:v>112000</c:v>
                </c:pt>
                <c:pt idx="9">
                  <c:v>125000</c:v>
                </c:pt>
                <c:pt idx="10">
                  <c:v>139000</c:v>
                </c:pt>
                <c:pt idx="11">
                  <c:v>158000</c:v>
                </c:pt>
                <c:pt idx="12">
                  <c:v>184000</c:v>
                </c:pt>
                <c:pt idx="13">
                  <c:v>213000</c:v>
                </c:pt>
                <c:pt idx="14">
                  <c:v>258000</c:v>
                </c:pt>
                <c:pt idx="15">
                  <c:v>430929</c:v>
                </c:pt>
                <c:pt idx="16">
                  <c:v>853723</c:v>
                </c:pt>
                <c:pt idx="17">
                  <c:v>1210037</c:v>
                </c:pt>
                <c:pt idx="18">
                  <c:v>1562814</c:v>
                </c:pt>
                <c:pt idx="19">
                  <c:v>1939044</c:v>
                </c:pt>
                <c:pt idx="20">
                  <c:v>2387772</c:v>
                </c:pt>
                <c:pt idx="21">
                  <c:v>2899618</c:v>
                </c:pt>
                <c:pt idx="22">
                  <c:v>3207729</c:v>
                </c:pt>
                <c:pt idx="23">
                  <c:v>3630856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D54-4116-86F2-D2EF1B105A9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8895744"/>
        <c:axId val="68905824"/>
      </c:barChart>
      <c:catAx>
        <c:axId val="6889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68905824"/>
        <c:crosses val="autoZero"/>
        <c:auto val="1"/>
        <c:lblAlgn val="ctr"/>
        <c:lblOffset val="100"/>
        <c:noMultiLvlLbl val="0"/>
      </c:catAx>
      <c:valAx>
        <c:axId val="68905824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68895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令和５年度・運用指図者数の推移</a:t>
            </a:r>
          </a:p>
        </c:rich>
      </c:tx>
      <c:layout>
        <c:manualLayout>
          <c:xMode val="edge"/>
          <c:yMode val="edge"/>
          <c:x val="0.33427524974156109"/>
          <c:y val="5.16666564960649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8.7641189786388241E-2"/>
          <c:y val="0.10024323566580817"/>
          <c:w val="0.89275315361390639"/>
          <c:h val="0.71409764956383437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10"/>
            <c:spPr>
              <a:solidFill>
                <a:srgbClr val="00B0F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運用指図者・自動移管者!$B$1:$M$1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運用指図者・自動移管者!$B$2:$M$2</c:f>
              <c:numCache>
                <c:formatCode>#,##0_);[Red]\(#,##0\)</c:formatCode>
                <c:ptCount val="12"/>
                <c:pt idx="0">
                  <c:v>836257</c:v>
                </c:pt>
                <c:pt idx="1">
                  <c:v>841092</c:v>
                </c:pt>
                <c:pt idx="2">
                  <c:v>847450</c:v>
                </c:pt>
                <c:pt idx="3">
                  <c:v>853152</c:v>
                </c:pt>
                <c:pt idx="4">
                  <c:v>861021</c:v>
                </c:pt>
                <c:pt idx="5">
                  <c:v>867451</c:v>
                </c:pt>
                <c:pt idx="6">
                  <c:v>877780</c:v>
                </c:pt>
                <c:pt idx="7">
                  <c:v>884956</c:v>
                </c:pt>
                <c:pt idx="8">
                  <c:v>891444</c:v>
                </c:pt>
                <c:pt idx="9">
                  <c:v>897901</c:v>
                </c:pt>
                <c:pt idx="10">
                  <c:v>904471</c:v>
                </c:pt>
                <c:pt idx="11">
                  <c:v>912784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47-44BA-9557-898A4F220A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000000"/>
          <c:min val="8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70C0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/>
              <a:t>令和６年度・運用指図者の推移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9"/>
            <c:spPr>
              <a:solidFill>
                <a:srgbClr val="00B0F0"/>
              </a:solidFill>
              <a:ln w="12700">
                <a:solidFill>
                  <a:schemeClr val="accent1"/>
                </a:solidFill>
                <a:miter lim="800000"/>
              </a:ln>
              <a:effectLst/>
            </c:spPr>
          </c:marker>
          <c:dLbls>
            <c:dLbl>
              <c:idx val="11"/>
              <c:dLblPos val="t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CB1-4F8C-AD85-AFC7DEBF24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運用指図者・自動移管者!$N$1:$Y$1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運用指図者・自動移管者!$N$2:$Y$2</c:f>
              <c:numCache>
                <c:formatCode>#,##0_);[Red]\(#,##0\)</c:formatCode>
                <c:ptCount val="12"/>
                <c:pt idx="0">
                  <c:v>919073</c:v>
                </c:pt>
                <c:pt idx="1">
                  <c:v>925141</c:v>
                </c:pt>
                <c:pt idx="2">
                  <c:v>932324</c:v>
                </c:pt>
                <c:pt idx="3">
                  <c:v>940576</c:v>
                </c:pt>
                <c:pt idx="4">
                  <c:v>948514</c:v>
                </c:pt>
                <c:pt idx="5">
                  <c:v>958561</c:v>
                </c:pt>
                <c:pt idx="6">
                  <c:v>969219</c:v>
                </c:pt>
                <c:pt idx="7">
                  <c:v>977407</c:v>
                </c:pt>
                <c:pt idx="8">
                  <c:v>983697</c:v>
                </c:pt>
                <c:pt idx="9">
                  <c:v>990627</c:v>
                </c:pt>
                <c:pt idx="10">
                  <c:v>1000102</c:v>
                </c:pt>
                <c:pt idx="11">
                  <c:v>1013669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CB1-4F8C-AD85-AFC7DEBF24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040000"/>
          <c:min val="8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70C0"/>
      </a:solidFill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altLang="en-US" sz="2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令和７年度・運用指図者の推移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plus"/>
            <c:size val="10"/>
            <c:spPr>
              <a:solidFill>
                <a:schemeClr val="accent1"/>
              </a:solidFill>
              <a:ln w="9525">
                <a:solidFill>
                  <a:srgbClr val="00B0F0"/>
                </a:solidFill>
              </a:ln>
              <a:effectLst/>
            </c:spPr>
          </c:marker>
          <c:dPt>
            <c:idx val="0"/>
            <c:marker>
              <c:symbol val="plus"/>
              <c:size val="10"/>
              <c:spPr>
                <a:solidFill>
                  <a:schemeClr val="accent1"/>
                </a:solidFill>
                <a:ln w="9525">
                  <a:solidFill>
                    <a:srgbClr val="00B0F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05FA-4B96-9BD3-EEBFA48451D1}"/>
              </c:ext>
            </c:extLst>
          </c:dPt>
          <c:dPt>
            <c:idx val="1"/>
            <c:marker>
              <c:symbol val="plus"/>
              <c:size val="10"/>
              <c:spPr>
                <a:solidFill>
                  <a:schemeClr val="accent1"/>
                </a:solidFill>
                <a:ln w="9525">
                  <a:solidFill>
                    <a:srgbClr val="00B0F0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F908-4831-B167-403A7A04324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運用指図者・自動移管者!$Z$1:$AK$1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運用指図者・自動移管者!$Z$2:$AK$2</c:f>
              <c:numCache>
                <c:formatCode>#,##0_);[Red]\(#,##0\)</c:formatCode>
                <c:ptCount val="12"/>
                <c:pt idx="0">
                  <c:v>1023247</c:v>
                </c:pt>
                <c:pt idx="1">
                  <c:v>1029949</c:v>
                </c:pt>
                <c:pt idx="2">
                  <c:v>1042304</c:v>
                </c:pt>
                <c:pt idx="3">
                  <c:v>1051036</c:v>
                </c:pt>
                <c:pt idx="4">
                  <c:v>1060229</c:v>
                </c:pt>
                <c:pt idx="5">
                  <c:v>1072936</c:v>
                </c:pt>
                <c:pt idx="6">
                  <c:v>1086732</c:v>
                </c:pt>
                <c:pt idx="7">
                  <c:v>1092389</c:v>
                </c:pt>
                <c:pt idx="8">
                  <c:v>1101468</c:v>
                </c:pt>
                <c:pt idx="9">
                  <c:v>1109079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5FA-4B96-9BD3-EEBFA48451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200000"/>
          <c:min val="1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  <c:majorUnit val="20000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dirty="0"/>
              <a:t>令和５年度・自動移管者</a:t>
            </a:r>
            <a:r>
              <a:rPr lang="ja-JP" altLang="en-US" sz="2000" dirty="0"/>
              <a:t>数</a:t>
            </a:r>
            <a:r>
              <a:rPr lang="ja-JP" sz="2000" dirty="0"/>
              <a:t>の推移</a:t>
            </a:r>
            <a:endParaRPr lang="en-US" sz="2000" dirty="0"/>
          </a:p>
        </c:rich>
      </c:tx>
      <c:layout>
        <c:manualLayout>
          <c:xMode val="edge"/>
          <c:yMode val="edge"/>
          <c:x val="0.3528436018957346"/>
          <c:y val="3.46236806835315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28575" cap="sq">
              <a:solidFill>
                <a:srgbClr val="00B050"/>
              </a:solidFill>
              <a:miter lim="800000"/>
            </a:ln>
            <a:effectLst/>
          </c:spPr>
          <c:marker>
            <c:symbol val="square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運用指図者・自動移管者!$B$1:$M$1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運用指図者・自動移管者!$B$3:$M$3</c:f>
              <c:numCache>
                <c:formatCode>#,##0_);[Red]\(#,##0\)</c:formatCode>
                <c:ptCount val="12"/>
                <c:pt idx="0">
                  <c:v>1192238</c:v>
                </c:pt>
                <c:pt idx="1">
                  <c:v>1201718</c:v>
                </c:pt>
                <c:pt idx="2">
                  <c:v>1211668</c:v>
                </c:pt>
                <c:pt idx="3">
                  <c:v>1216608</c:v>
                </c:pt>
                <c:pt idx="4">
                  <c:v>1219301</c:v>
                </c:pt>
                <c:pt idx="5">
                  <c:v>1229829</c:v>
                </c:pt>
                <c:pt idx="6">
                  <c:v>1236161</c:v>
                </c:pt>
                <c:pt idx="7">
                  <c:v>1245090</c:v>
                </c:pt>
                <c:pt idx="8">
                  <c:v>1263747</c:v>
                </c:pt>
                <c:pt idx="9">
                  <c:v>1270383</c:v>
                </c:pt>
                <c:pt idx="10">
                  <c:v>1276936</c:v>
                </c:pt>
                <c:pt idx="11">
                  <c:v>1286955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181-40FF-B60D-46709CC346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rgbClr val="00B050"/>
      </a:solidFill>
      <a:miter lim="800000"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0.60709</cdr:x>
      <cdr:y>0.21217</cdr:y>
    </cdr:from>
    <cdr:to>
      <cdr:x>0.68749</cdr:x>
      <cdr:y>0.24493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198458" y="1295409"/>
          <a:ext cx="688463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0.08503</cdr:x>
      <cdr:y>0.23938</cdr:y>
    </cdr:from>
    <cdr:to>
      <cdr:x>0.16543</cdr:x>
      <cdr:y>0.27214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947757" y="1415496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2,932,653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0.15913</cdr:x>
      <cdr:y>0.22943</cdr:y>
    </cdr:from>
    <cdr:to>
      <cdr:x>0.23953</cdr:x>
      <cdr:y>0.26219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85CD5541-30EF-971D-E4BE-5C3CD52A0644}"/>
            </a:ext>
          </a:extLst>
        </cdr:cNvPr>
        <cdr:cNvSpPr txBox="1"/>
      </cdr:nvSpPr>
      <cdr:spPr>
        <a:xfrm xmlns:a="http://schemas.openxmlformats.org/drawingml/2006/main">
          <a:off x="1773562" y="1356667"/>
          <a:ext cx="896099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2,961,337</a:t>
          </a:r>
        </a:p>
      </cdr:txBody>
    </cdr:sp>
  </cdr:relSizeAnchor>
  <cdr:relSizeAnchor xmlns:cdr="http://schemas.openxmlformats.org/drawingml/2006/chartDrawing">
    <cdr:from>
      <cdr:x>0.23585</cdr:x>
      <cdr:y>0.21685</cdr:y>
    </cdr:from>
    <cdr:to>
      <cdr:x>0.31625</cdr:x>
      <cdr:y>0.24961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316A8454-45F2-827D-D859-70A72C2D93BB}"/>
            </a:ext>
          </a:extLst>
        </cdr:cNvPr>
        <cdr:cNvSpPr txBox="1"/>
      </cdr:nvSpPr>
      <cdr:spPr>
        <a:xfrm xmlns:a="http://schemas.openxmlformats.org/drawingml/2006/main">
          <a:off x="2628671" y="1282247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2,993,738</a:t>
          </a:r>
        </a:p>
      </cdr:txBody>
    </cdr:sp>
  </cdr:relSizeAnchor>
  <cdr:relSizeAnchor xmlns:cdr="http://schemas.openxmlformats.org/drawingml/2006/chartDrawing">
    <cdr:from>
      <cdr:x>0.37844</cdr:x>
      <cdr:y>0.20783</cdr:y>
    </cdr:from>
    <cdr:to>
      <cdr:x>0.45884</cdr:x>
      <cdr:y>0.24059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AACA9CF2-B911-9EBE-D778-9CED6DA91FB6}"/>
            </a:ext>
          </a:extLst>
        </cdr:cNvPr>
        <cdr:cNvSpPr txBox="1"/>
      </cdr:nvSpPr>
      <cdr:spPr>
        <a:xfrm xmlns:a="http://schemas.openxmlformats.org/drawingml/2006/main">
          <a:off x="4217863" y="1228944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3,059,071</a:t>
          </a:r>
        </a:p>
      </cdr:txBody>
    </cdr:sp>
  </cdr:relSizeAnchor>
  <cdr:relSizeAnchor xmlns:cdr="http://schemas.openxmlformats.org/drawingml/2006/chartDrawing">
    <cdr:from>
      <cdr:x>0.30365</cdr:x>
      <cdr:y>0.21056</cdr:y>
    </cdr:from>
    <cdr:to>
      <cdr:x>0.38405</cdr:x>
      <cdr:y>0.24332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6C2C5D42-801B-165F-8E1D-2FFE30D5F9B5}"/>
            </a:ext>
          </a:extLst>
        </cdr:cNvPr>
        <cdr:cNvSpPr txBox="1"/>
      </cdr:nvSpPr>
      <cdr:spPr>
        <a:xfrm xmlns:a="http://schemas.openxmlformats.org/drawingml/2006/main">
          <a:off x="3384367" y="1245038"/>
          <a:ext cx="896099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3,026,137</a:t>
          </a:r>
        </a:p>
      </cdr:txBody>
    </cdr:sp>
  </cdr:relSizeAnchor>
  <cdr:relSizeAnchor xmlns:cdr="http://schemas.openxmlformats.org/drawingml/2006/chartDrawing">
    <cdr:from>
      <cdr:x>0.4598</cdr:x>
      <cdr:y>0.20998</cdr:y>
    </cdr:from>
    <cdr:to>
      <cdr:x>0.5402</cdr:x>
      <cdr:y>0.24274</cdr:y>
    </cdr:to>
    <cdr:sp macro="" textlink="">
      <cdr:nvSpPr>
        <cdr:cNvPr id="15" name="テキスト ボックス 14">
          <a:extLst xmlns:a="http://schemas.openxmlformats.org/drawingml/2006/main">
            <a:ext uri="{FF2B5EF4-FFF2-40B4-BE49-F238E27FC236}">
              <a16:creationId xmlns:a16="http://schemas.microsoft.com/office/drawing/2014/main" id="{A0470CE7-E6F7-3B4D-2BC0-F3572DE5C31B}"/>
            </a:ext>
          </a:extLst>
        </cdr:cNvPr>
        <cdr:cNvSpPr txBox="1"/>
      </cdr:nvSpPr>
      <cdr:spPr>
        <a:xfrm xmlns:a="http://schemas.openxmlformats.org/drawingml/2006/main">
          <a:off x="5124710" y="1241621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3,089,413</a:t>
          </a:r>
        </a:p>
      </cdr:txBody>
    </cdr:sp>
  </cdr:relSizeAnchor>
  <cdr:relSizeAnchor xmlns:cdr="http://schemas.openxmlformats.org/drawingml/2006/chartDrawing">
    <cdr:from>
      <cdr:x>0.52845</cdr:x>
      <cdr:y>0.20867</cdr:y>
    </cdr:from>
    <cdr:to>
      <cdr:x>0.60885</cdr:x>
      <cdr:y>0.24143</cdr:y>
    </cdr:to>
    <cdr:sp macro="" textlink="">
      <cdr:nvSpPr>
        <cdr:cNvPr id="16" name="テキスト ボックス 15">
          <a:extLst xmlns:a="http://schemas.openxmlformats.org/drawingml/2006/main">
            <a:ext uri="{FF2B5EF4-FFF2-40B4-BE49-F238E27FC236}">
              <a16:creationId xmlns:a16="http://schemas.microsoft.com/office/drawing/2014/main" id="{1123E717-5A89-88DF-FA58-9EA299BB860A}"/>
            </a:ext>
          </a:extLst>
        </cdr:cNvPr>
        <cdr:cNvSpPr txBox="1"/>
      </cdr:nvSpPr>
      <cdr:spPr>
        <a:xfrm xmlns:a="http://schemas.openxmlformats.org/drawingml/2006/main">
          <a:off x="5889850" y="1233908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3,119,800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0.68305</cdr:x>
      <cdr:y>0.19596</cdr:y>
    </cdr:from>
    <cdr:to>
      <cdr:x>0.76345</cdr:x>
      <cdr:y>0.22872</cdr:y>
    </cdr:to>
    <cdr:sp macro="" textlink="">
      <cdr:nvSpPr>
        <cdr:cNvPr id="17" name="テキスト ボックス 16">
          <a:extLst xmlns:a="http://schemas.openxmlformats.org/drawingml/2006/main">
            <a:ext uri="{FF2B5EF4-FFF2-40B4-BE49-F238E27FC236}">
              <a16:creationId xmlns:a16="http://schemas.microsoft.com/office/drawing/2014/main" id="{D5CA4723-0E8A-CDCC-BD3B-FAB9C58DF20F}"/>
            </a:ext>
          </a:extLst>
        </cdr:cNvPr>
        <cdr:cNvSpPr txBox="1"/>
      </cdr:nvSpPr>
      <cdr:spPr>
        <a:xfrm xmlns:a="http://schemas.openxmlformats.org/drawingml/2006/main">
          <a:off x="7612910" y="1158762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3,173,897</a:t>
          </a:r>
        </a:p>
      </cdr:txBody>
    </cdr:sp>
  </cdr:relSizeAnchor>
  <cdr:relSizeAnchor xmlns:cdr="http://schemas.openxmlformats.org/drawingml/2006/chartDrawing">
    <cdr:from>
      <cdr:x>0.60067</cdr:x>
      <cdr:y>0.19881</cdr:y>
    </cdr:from>
    <cdr:to>
      <cdr:x>0.68103</cdr:x>
      <cdr:y>0.24188</cdr:y>
    </cdr:to>
    <cdr:sp macro="" textlink="">
      <cdr:nvSpPr>
        <cdr:cNvPr id="18" name="テキスト ボックス 17">
          <a:extLst xmlns:a="http://schemas.openxmlformats.org/drawingml/2006/main">
            <a:ext uri="{FF2B5EF4-FFF2-40B4-BE49-F238E27FC236}">
              <a16:creationId xmlns:a16="http://schemas.microsoft.com/office/drawing/2014/main" id="{D74DAD15-7E8A-6343-C2CB-5F9D5AFE1975}"/>
            </a:ext>
          </a:extLst>
        </cdr:cNvPr>
        <cdr:cNvSpPr txBox="1"/>
      </cdr:nvSpPr>
      <cdr:spPr>
        <a:xfrm xmlns:a="http://schemas.openxmlformats.org/drawingml/2006/main">
          <a:off x="6694803" y="1175582"/>
          <a:ext cx="895654" cy="2546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3,144,774</a:t>
          </a:r>
        </a:p>
      </cdr:txBody>
    </cdr:sp>
  </cdr:relSizeAnchor>
  <cdr:relSizeAnchor xmlns:cdr="http://schemas.openxmlformats.org/drawingml/2006/chartDrawing">
    <cdr:from>
      <cdr:x>0.75547</cdr:x>
      <cdr:y>0.1962</cdr:y>
    </cdr:from>
    <cdr:to>
      <cdr:x>0.83587</cdr:x>
      <cdr:y>0.22896</cdr:y>
    </cdr:to>
    <cdr:sp macro="" textlink="">
      <cdr:nvSpPr>
        <cdr:cNvPr id="19" name="テキスト ボックス 18">
          <a:extLst xmlns:a="http://schemas.openxmlformats.org/drawingml/2006/main">
            <a:ext uri="{FF2B5EF4-FFF2-40B4-BE49-F238E27FC236}">
              <a16:creationId xmlns:a16="http://schemas.microsoft.com/office/drawing/2014/main" id="{3315CB46-2059-E6E2-4201-13ACC0680781}"/>
            </a:ext>
          </a:extLst>
        </cdr:cNvPr>
        <cdr:cNvSpPr txBox="1"/>
      </cdr:nvSpPr>
      <cdr:spPr>
        <a:xfrm xmlns:a="http://schemas.openxmlformats.org/drawingml/2006/main">
          <a:off x="8420106" y="1160155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3,207,151</a:t>
          </a:r>
        </a:p>
      </cdr:txBody>
    </cdr:sp>
  </cdr:relSizeAnchor>
  <cdr:relSizeAnchor xmlns:cdr="http://schemas.openxmlformats.org/drawingml/2006/chartDrawing">
    <cdr:from>
      <cdr:x>0.82742</cdr:x>
      <cdr:y>0.19157</cdr:y>
    </cdr:from>
    <cdr:to>
      <cdr:x>0.90782</cdr:x>
      <cdr:y>0.22433</cdr:y>
    </cdr:to>
    <cdr:sp macro="" textlink="">
      <cdr:nvSpPr>
        <cdr:cNvPr id="20" name="テキスト ボックス 19">
          <a:extLst xmlns:a="http://schemas.openxmlformats.org/drawingml/2006/main">
            <a:ext uri="{FF2B5EF4-FFF2-40B4-BE49-F238E27FC236}">
              <a16:creationId xmlns:a16="http://schemas.microsoft.com/office/drawing/2014/main" id="{112B8444-DD8E-930E-2667-37979AC53C7F}"/>
            </a:ext>
          </a:extLst>
        </cdr:cNvPr>
        <cdr:cNvSpPr txBox="1"/>
      </cdr:nvSpPr>
      <cdr:spPr>
        <a:xfrm xmlns:a="http://schemas.openxmlformats.org/drawingml/2006/main">
          <a:off x="7600039" y="964953"/>
          <a:ext cx="738488" cy="165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3,247,517</a:t>
          </a:r>
        </a:p>
      </cdr:txBody>
    </cdr:sp>
  </cdr:relSizeAnchor>
  <cdr:relSizeAnchor xmlns:cdr="http://schemas.openxmlformats.org/drawingml/2006/chartDrawing">
    <cdr:from>
      <cdr:x>0.90141</cdr:x>
      <cdr:y>0.1854</cdr:y>
    </cdr:from>
    <cdr:to>
      <cdr:x>0.98181</cdr:x>
      <cdr:y>0.21816</cdr:y>
    </cdr:to>
    <cdr:sp macro="" textlink="">
      <cdr:nvSpPr>
        <cdr:cNvPr id="21" name="テキスト ボックス 20">
          <a:extLst xmlns:a="http://schemas.openxmlformats.org/drawingml/2006/main">
            <a:ext uri="{FF2B5EF4-FFF2-40B4-BE49-F238E27FC236}">
              <a16:creationId xmlns:a16="http://schemas.microsoft.com/office/drawing/2014/main" id="{5CC5CA5F-ED38-2A3F-A300-5BBCDDB62CF4}"/>
            </a:ext>
          </a:extLst>
        </cdr:cNvPr>
        <cdr:cNvSpPr txBox="1"/>
      </cdr:nvSpPr>
      <cdr:spPr>
        <a:xfrm xmlns:a="http://schemas.openxmlformats.org/drawingml/2006/main">
          <a:off x="8335708" y="933831"/>
          <a:ext cx="743489" cy="1650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3,284,971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0.48701</cdr:x>
      <cdr:y>0.15775</cdr:y>
    </cdr:from>
    <cdr:to>
      <cdr:x>0.56741</cdr:x>
      <cdr:y>0.19051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398237" y="911931"/>
          <a:ext cx="891198" cy="1893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3,443,460</a:t>
          </a:r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0.12946</cdr:x>
      <cdr:y>0.19173</cdr:y>
    </cdr:from>
    <cdr:to>
      <cdr:x>0.20986</cdr:x>
      <cdr:y>0.23987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1435017" y="1108399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3,316,556</a:t>
          </a:r>
        </a:p>
      </cdr:txBody>
    </cdr:sp>
  </cdr:relSizeAnchor>
  <cdr:relSizeAnchor xmlns:cdr="http://schemas.openxmlformats.org/drawingml/2006/chartDrawing">
    <cdr:from>
      <cdr:x>0.20837</cdr:x>
      <cdr:y>0.18313</cdr:y>
    </cdr:from>
    <cdr:to>
      <cdr:x>0.28877</cdr:x>
      <cdr:y>0.23127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59AF72C8-AD8B-87D0-DE9E-3D514271AC84}"/>
            </a:ext>
          </a:extLst>
        </cdr:cNvPr>
        <cdr:cNvSpPr txBox="1"/>
      </cdr:nvSpPr>
      <cdr:spPr>
        <a:xfrm xmlns:a="http://schemas.openxmlformats.org/drawingml/2006/main">
          <a:off x="2309699" y="1058682"/>
          <a:ext cx="891199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3,343,014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0.27803</cdr:x>
      <cdr:y>0.17259</cdr:y>
    </cdr:from>
    <cdr:to>
      <cdr:x>0.35843</cdr:x>
      <cdr:y>0.22073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FF64019C-ACF8-874F-9651-C1DF7560A916}"/>
            </a:ext>
          </a:extLst>
        </cdr:cNvPr>
        <cdr:cNvSpPr txBox="1"/>
      </cdr:nvSpPr>
      <cdr:spPr>
        <a:xfrm xmlns:a="http://schemas.openxmlformats.org/drawingml/2006/main">
          <a:off x="3081850" y="997722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3,371,757</a:t>
          </a:r>
          <a:r>
            <a:rPr lang="ja-JP" altLang="en-US" sz="1200" dirty="0"/>
            <a:t> </a:t>
          </a:r>
          <a:endParaRPr lang="en-US" altLang="ja-JP" sz="1200" dirty="0"/>
        </a:p>
      </cdr:txBody>
    </cdr:sp>
  </cdr:relSizeAnchor>
  <cdr:relSizeAnchor xmlns:cdr="http://schemas.openxmlformats.org/drawingml/2006/chartDrawing">
    <cdr:from>
      <cdr:x>0.3449</cdr:x>
      <cdr:y>0.17089</cdr:y>
    </cdr:from>
    <cdr:to>
      <cdr:x>0.4253</cdr:x>
      <cdr:y>0.21903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F2C3E16D-C78E-9C52-F791-6C7E9C94C9D8}"/>
            </a:ext>
          </a:extLst>
        </cdr:cNvPr>
        <cdr:cNvSpPr txBox="1"/>
      </cdr:nvSpPr>
      <cdr:spPr>
        <a:xfrm xmlns:a="http://schemas.openxmlformats.org/drawingml/2006/main">
          <a:off x="3823041" y="987895"/>
          <a:ext cx="891199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3,399,611</a:t>
          </a:r>
        </a:p>
      </cdr:txBody>
    </cdr:sp>
  </cdr:relSizeAnchor>
  <cdr:relSizeAnchor xmlns:cdr="http://schemas.openxmlformats.org/drawingml/2006/chartDrawing">
    <cdr:from>
      <cdr:x>0.41548</cdr:x>
      <cdr:y>0.16409</cdr:y>
    </cdr:from>
    <cdr:to>
      <cdr:x>0.49588</cdr:x>
      <cdr:y>0.21223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278DEA1D-35D8-2725-9578-F63495873C97}"/>
            </a:ext>
          </a:extLst>
        </cdr:cNvPr>
        <cdr:cNvSpPr txBox="1"/>
      </cdr:nvSpPr>
      <cdr:spPr>
        <a:xfrm xmlns:a="http://schemas.openxmlformats.org/drawingml/2006/main">
          <a:off x="4605362" y="948585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3,423,476</a:t>
          </a:r>
        </a:p>
      </cdr:txBody>
    </cdr:sp>
  </cdr:relSizeAnchor>
  <cdr:relSizeAnchor xmlns:cdr="http://schemas.openxmlformats.org/drawingml/2006/chartDrawing">
    <cdr:from>
      <cdr:x>0.00458</cdr:x>
      <cdr:y>0.00879</cdr:y>
    </cdr:from>
    <cdr:to>
      <cdr:x>0.06668</cdr:x>
      <cdr:y>0.04874</cdr:y>
    </cdr:to>
    <cdr:sp macro="" textlink="">
      <cdr:nvSpPr>
        <cdr:cNvPr id="1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5F20D35-D28D-E227-1022-08B898D0DF6B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688292" cy="2309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900" dirty="0"/>
            <a:t>3,443,460 </a:t>
          </a:r>
        </a:p>
      </cdr:txBody>
    </cdr:sp>
  </cdr:relSizeAnchor>
  <cdr:relSizeAnchor xmlns:cdr="http://schemas.openxmlformats.org/drawingml/2006/chartDrawing">
    <cdr:from>
      <cdr:x>0.56241</cdr:x>
      <cdr:y>0.15534</cdr:y>
    </cdr:from>
    <cdr:to>
      <cdr:x>0.64667</cdr:x>
      <cdr:y>0.19221</cdr:y>
    </cdr:to>
    <cdr:sp macro="" textlink="">
      <cdr:nvSpPr>
        <cdr:cNvPr id="1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DAA285E7-066A-BE33-6DB0-8F73A57B395A}"/>
            </a:ext>
          </a:extLst>
        </cdr:cNvPr>
        <cdr:cNvSpPr txBox="1"/>
      </cdr:nvSpPr>
      <cdr:spPr>
        <a:xfrm xmlns:a="http://schemas.openxmlformats.org/drawingml/2006/main">
          <a:off x="6234033" y="898013"/>
          <a:ext cx="934011" cy="2131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3,460,875</a:t>
          </a:r>
        </a:p>
      </cdr:txBody>
    </cdr:sp>
  </cdr:relSizeAnchor>
  <cdr:relSizeAnchor xmlns:cdr="http://schemas.openxmlformats.org/drawingml/2006/chartDrawing">
    <cdr:from>
      <cdr:x>0.63603</cdr:x>
      <cdr:y>0.14684</cdr:y>
    </cdr:from>
    <cdr:to>
      <cdr:x>0.72029</cdr:x>
      <cdr:y>0.18371</cdr:y>
    </cdr:to>
    <cdr:sp macro="" textlink="">
      <cdr:nvSpPr>
        <cdr:cNvPr id="1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100BACD7-97F4-E70F-1BB6-6E274BCF7AF4}"/>
            </a:ext>
          </a:extLst>
        </cdr:cNvPr>
        <cdr:cNvSpPr txBox="1"/>
      </cdr:nvSpPr>
      <cdr:spPr>
        <a:xfrm xmlns:a="http://schemas.openxmlformats.org/drawingml/2006/main">
          <a:off x="7050144" y="848866"/>
          <a:ext cx="933985" cy="2131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3,476,337</a:t>
          </a:r>
        </a:p>
      </cdr:txBody>
    </cdr:sp>
  </cdr:relSizeAnchor>
  <cdr:relSizeAnchor xmlns:cdr="http://schemas.openxmlformats.org/drawingml/2006/chartDrawing">
    <cdr:from>
      <cdr:x>0.71065</cdr:x>
      <cdr:y>0.13493</cdr:y>
    </cdr:from>
    <cdr:to>
      <cdr:x>0.78682</cdr:x>
      <cdr:y>0.1933</cdr:y>
    </cdr:to>
    <cdr:sp macro="" textlink="">
      <cdr:nvSpPr>
        <cdr:cNvPr id="18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D974DD14-5D5F-FF80-7020-B22A7B0E1790}"/>
            </a:ext>
          </a:extLst>
        </cdr:cNvPr>
        <cdr:cNvSpPr txBox="1"/>
      </cdr:nvSpPr>
      <cdr:spPr>
        <a:xfrm xmlns:a="http://schemas.openxmlformats.org/drawingml/2006/main">
          <a:off x="7877278" y="780026"/>
          <a:ext cx="844262" cy="3374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3,540,890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0.78072</cdr:x>
      <cdr:y>0.12983</cdr:y>
    </cdr:from>
    <cdr:to>
      <cdr:x>0.85689</cdr:x>
      <cdr:y>0.1882</cdr:y>
    </cdr:to>
    <cdr:sp macro="" textlink="">
      <cdr:nvSpPr>
        <cdr:cNvPr id="1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2DDB703-CE3F-CA25-59AD-AB836A140EF2}"/>
            </a:ext>
          </a:extLst>
        </cdr:cNvPr>
        <cdr:cNvSpPr txBox="1"/>
      </cdr:nvSpPr>
      <cdr:spPr>
        <a:xfrm xmlns:a="http://schemas.openxmlformats.org/drawingml/2006/main">
          <a:off x="8653990" y="750539"/>
          <a:ext cx="844311" cy="3374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3,580,947 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0.85976</cdr:x>
      <cdr:y>0.11599</cdr:y>
    </cdr:from>
    <cdr:to>
      <cdr:x>0.93401</cdr:x>
      <cdr:y>0.16825</cdr:y>
    </cdr:to>
    <cdr:sp macro="" textlink="">
      <cdr:nvSpPr>
        <cdr:cNvPr id="2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966536-0A03-172D-82BC-DBBD93A71E5B}"/>
            </a:ext>
          </a:extLst>
        </cdr:cNvPr>
        <cdr:cNvSpPr txBox="1"/>
      </cdr:nvSpPr>
      <cdr:spPr>
        <a:xfrm xmlns:a="http://schemas.openxmlformats.org/drawingml/2006/main">
          <a:off x="9530080" y="670560"/>
          <a:ext cx="822960" cy="3020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3,610,242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0.92575</cdr:x>
      <cdr:y>0.10919</cdr:y>
    </cdr:from>
    <cdr:to>
      <cdr:x>1</cdr:x>
      <cdr:y>0.16145</cdr:y>
    </cdr:to>
    <cdr:sp macro="" textlink="">
      <cdr:nvSpPr>
        <cdr:cNvPr id="2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767C8E-DF32-4AB7-5490-927578B4D636}"/>
            </a:ext>
          </a:extLst>
        </cdr:cNvPr>
        <cdr:cNvSpPr txBox="1"/>
      </cdr:nvSpPr>
      <cdr:spPr>
        <a:xfrm xmlns:a="http://schemas.openxmlformats.org/drawingml/2006/main">
          <a:off x="10261530" y="631214"/>
          <a:ext cx="823029" cy="3021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3,630,856</a:t>
          </a:r>
          <a:r>
            <a:rPr lang="en-US" altLang="ja-JP" sz="900" dirty="0"/>
            <a:t> 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0.60709</cdr:x>
      <cdr:y>0.21217</cdr:y>
    </cdr:from>
    <cdr:to>
      <cdr:x>0.68749</cdr:x>
      <cdr:y>0.24493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198458" y="1295409"/>
          <a:ext cx="688463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0.08884</cdr:x>
      <cdr:y>0.19683</cdr:y>
    </cdr:from>
    <cdr:to>
      <cdr:x>0.16924</cdr:x>
      <cdr:y>0.24497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967840" y="1176330"/>
          <a:ext cx="875889" cy="2877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3,316,556 </a:t>
          </a:r>
        </a:p>
      </cdr:txBody>
    </cdr:sp>
  </cdr:relSizeAnchor>
  <cdr:relSizeAnchor xmlns:cdr="http://schemas.openxmlformats.org/drawingml/2006/chartDrawing">
    <cdr:from>
      <cdr:x>0.15794</cdr:x>
      <cdr:y>0.19578</cdr:y>
    </cdr:from>
    <cdr:to>
      <cdr:x>0.24454</cdr:x>
      <cdr:y>0.23664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340699A-F82D-4FB3-1842-F6F3BD8CDD1F}"/>
            </a:ext>
          </a:extLst>
        </cdr:cNvPr>
        <cdr:cNvSpPr txBox="1"/>
      </cdr:nvSpPr>
      <cdr:spPr>
        <a:xfrm xmlns:a="http://schemas.openxmlformats.org/drawingml/2006/main">
          <a:off x="1720646" y="1170038"/>
          <a:ext cx="943411" cy="244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3,667,361 </a:t>
          </a:r>
        </a:p>
      </cdr:txBody>
    </cdr:sp>
  </cdr:relSizeAnchor>
  <cdr:relSizeAnchor xmlns:cdr="http://schemas.openxmlformats.org/drawingml/2006/chartDrawing">
    <cdr:from>
      <cdr:x>0.24097</cdr:x>
      <cdr:y>0.20071</cdr:y>
    </cdr:from>
    <cdr:to>
      <cdr:x>0.32757</cdr:x>
      <cdr:y>0.24157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139F6A35-469F-9655-7A9E-102B8296F2F3}"/>
            </a:ext>
          </a:extLst>
        </cdr:cNvPr>
        <cdr:cNvSpPr txBox="1"/>
      </cdr:nvSpPr>
      <cdr:spPr>
        <a:xfrm xmlns:a="http://schemas.openxmlformats.org/drawingml/2006/main">
          <a:off x="2625215" y="1199534"/>
          <a:ext cx="943411" cy="244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3,688,248 </a:t>
          </a:r>
        </a:p>
      </cdr:txBody>
    </cdr:sp>
  </cdr:relSizeAnchor>
  <cdr:relSizeAnchor xmlns:cdr="http://schemas.openxmlformats.org/drawingml/2006/chartDrawing">
    <cdr:from>
      <cdr:x>0.32039</cdr:x>
      <cdr:y>0.19084</cdr:y>
    </cdr:from>
    <cdr:to>
      <cdr:x>0.40699</cdr:x>
      <cdr:y>0.2317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E09F988B-77EE-620B-FDA6-674709EC8A1F}"/>
            </a:ext>
          </a:extLst>
        </cdr:cNvPr>
        <cdr:cNvSpPr txBox="1"/>
      </cdr:nvSpPr>
      <cdr:spPr>
        <a:xfrm xmlns:a="http://schemas.openxmlformats.org/drawingml/2006/main">
          <a:off x="3490399" y="1140525"/>
          <a:ext cx="943433" cy="2441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3,709,725 </a:t>
          </a:r>
        </a:p>
      </cdr:txBody>
    </cdr:sp>
  </cdr:relSizeAnchor>
  <cdr:relSizeAnchor xmlns:cdr="http://schemas.openxmlformats.org/drawingml/2006/chartDrawing">
    <cdr:from>
      <cdr:x>0.39178</cdr:x>
      <cdr:y>0.1875</cdr:y>
    </cdr:from>
    <cdr:to>
      <cdr:x>0.47838</cdr:x>
      <cdr:y>0.22836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17BA9C3E-878B-F35F-A08B-09CED4CCF605}"/>
            </a:ext>
          </a:extLst>
        </cdr:cNvPr>
        <cdr:cNvSpPr txBox="1"/>
      </cdr:nvSpPr>
      <cdr:spPr>
        <a:xfrm xmlns:a="http://schemas.openxmlformats.org/drawingml/2006/main">
          <a:off x="4268118" y="1120574"/>
          <a:ext cx="943433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3,732,735 </a:t>
          </a:r>
        </a:p>
      </cdr:txBody>
    </cdr:sp>
  </cdr:relSizeAnchor>
  <cdr:relSizeAnchor xmlns:cdr="http://schemas.openxmlformats.org/drawingml/2006/chartDrawing">
    <cdr:from>
      <cdr:x>0.46477</cdr:x>
      <cdr:y>0.18916</cdr:y>
    </cdr:from>
    <cdr:to>
      <cdr:x>0.55137</cdr:x>
      <cdr:y>0.23002</cdr:y>
    </cdr:to>
    <cdr:sp macro="" textlink="">
      <cdr:nvSpPr>
        <cdr:cNvPr id="15" name="テキスト ボックス 14">
          <a:extLst xmlns:a="http://schemas.openxmlformats.org/drawingml/2006/main">
            <a:ext uri="{FF2B5EF4-FFF2-40B4-BE49-F238E27FC236}">
              <a16:creationId xmlns:a16="http://schemas.microsoft.com/office/drawing/2014/main" id="{936FD130-B54F-3768-B048-B10CA7F7E099}"/>
            </a:ext>
          </a:extLst>
        </cdr:cNvPr>
        <cdr:cNvSpPr txBox="1"/>
      </cdr:nvSpPr>
      <cdr:spPr>
        <a:xfrm xmlns:a="http://schemas.openxmlformats.org/drawingml/2006/main">
          <a:off x="5063248" y="1130513"/>
          <a:ext cx="943433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3,755,780</a:t>
          </a:r>
        </a:p>
      </cdr:txBody>
    </cdr:sp>
  </cdr:relSizeAnchor>
  <cdr:relSizeAnchor xmlns:cdr="http://schemas.openxmlformats.org/drawingml/2006/chartDrawing">
    <cdr:from>
      <cdr:x>0.54238</cdr:x>
      <cdr:y>0.18576</cdr:y>
    </cdr:from>
    <cdr:to>
      <cdr:x>0.62898</cdr:x>
      <cdr:y>0.22662</cdr:y>
    </cdr:to>
    <cdr:sp macro="" textlink="">
      <cdr:nvSpPr>
        <cdr:cNvPr id="16" name="テキスト ボックス 15">
          <a:extLst xmlns:a="http://schemas.openxmlformats.org/drawingml/2006/main">
            <a:ext uri="{FF2B5EF4-FFF2-40B4-BE49-F238E27FC236}">
              <a16:creationId xmlns:a16="http://schemas.microsoft.com/office/drawing/2014/main" id="{E91ABCF4-C4A8-2F29-0834-4C58B367646D}"/>
            </a:ext>
          </a:extLst>
        </cdr:cNvPr>
        <cdr:cNvSpPr txBox="1"/>
      </cdr:nvSpPr>
      <cdr:spPr>
        <a:xfrm xmlns:a="http://schemas.openxmlformats.org/drawingml/2006/main">
          <a:off x="5908741" y="1110171"/>
          <a:ext cx="943433" cy="2441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3,778,507</a:t>
          </a:r>
        </a:p>
      </cdr:txBody>
    </cdr:sp>
  </cdr:relSizeAnchor>
  <cdr:relSizeAnchor xmlns:cdr="http://schemas.openxmlformats.org/drawingml/2006/chartDrawing">
    <cdr:from>
      <cdr:x>0.61326</cdr:x>
      <cdr:y>0.18406</cdr:y>
    </cdr:from>
    <cdr:to>
      <cdr:x>0.69986</cdr:x>
      <cdr:y>0.22492</cdr:y>
    </cdr:to>
    <cdr:sp macro="" textlink="">
      <cdr:nvSpPr>
        <cdr:cNvPr id="17" name="テキスト ボックス 16">
          <a:extLst xmlns:a="http://schemas.openxmlformats.org/drawingml/2006/main">
            <a:ext uri="{FF2B5EF4-FFF2-40B4-BE49-F238E27FC236}">
              <a16:creationId xmlns:a16="http://schemas.microsoft.com/office/drawing/2014/main" id="{D41EB732-0ECF-40DF-13E6-FE6DAC9E51C8}"/>
            </a:ext>
          </a:extLst>
        </cdr:cNvPr>
        <cdr:cNvSpPr txBox="1"/>
      </cdr:nvSpPr>
      <cdr:spPr>
        <a:xfrm xmlns:a="http://schemas.openxmlformats.org/drawingml/2006/main">
          <a:off x="6680942" y="1100011"/>
          <a:ext cx="943432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3,800,297</a:t>
          </a:r>
        </a:p>
      </cdr:txBody>
    </cdr:sp>
  </cdr:relSizeAnchor>
  <cdr:relSizeAnchor xmlns:cdr="http://schemas.openxmlformats.org/drawingml/2006/chartDrawing">
    <cdr:from>
      <cdr:x>0.68727</cdr:x>
      <cdr:y>0.18406</cdr:y>
    </cdr:from>
    <cdr:to>
      <cdr:x>0.77387</cdr:x>
      <cdr:y>0.22492</cdr:y>
    </cdr:to>
    <cdr:sp macro="" textlink="">
      <cdr:nvSpPr>
        <cdr:cNvPr id="18" name="テキスト ボックス 17">
          <a:extLst xmlns:a="http://schemas.openxmlformats.org/drawingml/2006/main">
            <a:ext uri="{FF2B5EF4-FFF2-40B4-BE49-F238E27FC236}">
              <a16:creationId xmlns:a16="http://schemas.microsoft.com/office/drawing/2014/main" id="{BC2300B2-B63F-46C4-3CAE-497AD956C993}"/>
            </a:ext>
          </a:extLst>
        </cdr:cNvPr>
        <cdr:cNvSpPr txBox="1"/>
      </cdr:nvSpPr>
      <cdr:spPr>
        <a:xfrm xmlns:a="http://schemas.openxmlformats.org/drawingml/2006/main">
          <a:off x="7487187" y="1100011"/>
          <a:ext cx="943432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3,826,511</a:t>
          </a:r>
        </a:p>
      </cdr:txBody>
    </cdr:sp>
  </cdr:relSizeAnchor>
  <cdr:relSizeAnchor xmlns:cdr="http://schemas.openxmlformats.org/drawingml/2006/chartDrawing">
    <cdr:from>
      <cdr:x>0.76106</cdr:x>
      <cdr:y>0.18077</cdr:y>
    </cdr:from>
    <cdr:to>
      <cdr:x>0.84766</cdr:x>
      <cdr:y>0.22163</cdr:y>
    </cdr:to>
    <cdr:sp macro="" textlink="">
      <cdr:nvSpPr>
        <cdr:cNvPr id="19" name="テキスト ボックス 18">
          <a:extLst xmlns:a="http://schemas.openxmlformats.org/drawingml/2006/main">
            <a:ext uri="{FF2B5EF4-FFF2-40B4-BE49-F238E27FC236}">
              <a16:creationId xmlns:a16="http://schemas.microsoft.com/office/drawing/2014/main" id="{9A48D96A-6FB6-51EF-E20E-1BEFCB9F5B15}"/>
            </a:ext>
          </a:extLst>
        </cdr:cNvPr>
        <cdr:cNvSpPr txBox="1"/>
      </cdr:nvSpPr>
      <cdr:spPr>
        <a:xfrm xmlns:a="http://schemas.openxmlformats.org/drawingml/2006/main">
          <a:off x="8291052" y="1080347"/>
          <a:ext cx="943433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3,865,572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6BBFE-36F3-42C8-8AC1-7E7B151DFBF4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7AF39E-80B9-4CDE-B6D8-E7104529B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001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E7B462-C0C6-407E-BA7E-D348F024F40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10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A6214-A400-4C1A-130E-79ED9E0B9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3558579-B93A-C6A3-3537-DE94AD0E68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47D73B4-8F5B-7C72-65A1-9072D654C0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248DE56-076A-3141-6969-B71AFB4681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E7B462-C0C6-407E-BA7E-D348F024F40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840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AD18F-6878-FA19-5E89-8A89785B2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DB11D3-A36A-0370-269E-2D60BD0CF6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029951-E8BA-36C9-871F-0B18F6E9D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85970E-018A-51EE-B6AA-A4A77A4AE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902485-7CD3-C195-02D4-9749297D1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77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E08ADB-C20E-B2B5-08B8-4305605A0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6D316AB-FA58-E885-0EBF-49CD304A59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E964DE-F89F-0D75-2DE7-E0672D678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B29BD3-1782-93AF-5F6F-37AE2C3EB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95CA1F-C503-3DFC-710E-1F27EA24F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347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34ADF15-E5DA-8CEB-5EEB-04B781B65C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FB818BA-F0F3-B949-DC46-4591513F1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0067FD-6F86-C9D9-8D83-A5C7EA46A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39283A7-4CB6-0C20-B4EE-8268CBC2D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FCF246-8B6D-20D2-C849-72CB45938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99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A6EE37-EFE4-8F18-69A4-78EE67D50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FD3E7-9946-5F1C-AD38-3463CD35B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E9045D-C3D9-5A80-72AC-2A56ECEDF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C16F44-E23F-ACB9-5CED-E23F3F0D3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74C3E2-F216-F506-B5D1-AEE29ED9C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99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041A43-8E01-1029-A391-64412A94F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84B5CD-E503-5B0C-396B-D4D017B46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5D0347-F8D0-2126-D3F1-E6926479D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E7C97F-2704-B17B-6F62-5C06FE7FD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BF43FE-4F4F-464C-0B74-349E4F286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033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CCF9CC-B4A8-CD9F-5D28-D68827922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E0CE2E-EAEF-B301-6BE0-CD8CEACE39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E1C812-1B48-4720-FBE1-5BAC10E44B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A10CD0-F17E-9D64-1A10-4EF6CED86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25E866D-0ABD-C965-A9D4-8440D7D3B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B05C3A-D5EB-94FC-3D09-46F791756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779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191995-1461-9814-BE55-CC6C284A4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771F76D-559E-C11D-DA19-190BA50FE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B43603-6500-FCCF-E1FC-FE562F66E3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35F38EE-2043-37F3-9519-E4ECAB805A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452FB9B-F052-26D6-8962-22D6E3D401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98845D6-CC78-E67D-DC7B-ED5AD7673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8FFCE47-FE2B-1720-0E47-1DF331D60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C8AB83B-5EAF-0F08-602C-F8ABE7A14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496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2F5778-32DA-F2DD-2516-CDB9B5688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A32D301-EAD5-0A9B-BADB-592C10BCE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9F496DF-22F7-6BCD-6D1B-BD6FA84A4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ED1864F-2CDA-A3DD-B4B0-174A2B59C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31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3F68644-297C-28ED-4AC1-7FFA7CC90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DF9AA36-C799-2A23-50D7-7A6211837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E6F4E1D-71BA-80D5-173C-C52CAE472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023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6FCA54-B09C-E4C0-A605-35DB06125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CAA335-9152-07ED-9532-1185B6B43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38B7D6E-91D5-382A-90BE-57AA490FD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FB5E282-18C5-1C01-5C42-3B39682C5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FE17DE-59BC-23D1-6598-3AE09F623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755B69-2D55-7F82-AF22-830FD6E92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161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17FA2A-962C-85F4-E078-3CD3D8208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B6170D7-1309-4848-7DC5-059A00E693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230AFC8-064F-258C-F038-13ABD64A8D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A20DB55-C146-0808-841E-F5E2D7F14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08A81C7-7AB5-3F78-63C6-B6E4E69B0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2A33CF-0799-CF7C-7038-735F9223A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024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CF8F878-1CE4-D025-33B4-EAB15CFD9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DAC186F-207C-1174-4F52-3A31034AA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4C63EF-A3D9-5703-D33B-EED3459F19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28A48-CB9C-4F74-8929-4ABBB3AC904A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856064-0586-27AC-5DA0-3510D63C45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FBE122-0B9A-5B3E-7ED9-F1AE2141D3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11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EF6857-40A9-630C-E9DF-F76158B27DD4}"/>
              </a:ext>
            </a:extLst>
          </p:cNvPr>
          <p:cNvSpPr/>
          <p:nvPr/>
        </p:nvSpPr>
        <p:spPr>
          <a:xfrm>
            <a:off x="5273040" y="6483626"/>
            <a:ext cx="703888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CCAEE7A8-CC25-4544-93BC-8BB4C3D8F8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5834380"/>
              </p:ext>
            </p:extLst>
          </p:nvPr>
        </p:nvGraphicFramePr>
        <p:xfrm>
          <a:off x="731520" y="447040"/>
          <a:ext cx="11145520" cy="5913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2102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32FBBB5-090B-4178-AB7C-9F10A5DC8E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5385580"/>
              </p:ext>
            </p:extLst>
          </p:nvPr>
        </p:nvGraphicFramePr>
        <p:xfrm>
          <a:off x="747251" y="507016"/>
          <a:ext cx="10697497" cy="5470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40BF53-4DE1-41BE-C136-593E92BEB5DA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2483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8E2CD-0AD5-9185-64C5-67F7B6528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E7B8721-24B7-B84C-7288-F9A0E2644271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https://www.ideco-koushiki.jp/library/pdf/join_overview_R0801.pdf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2CBCAE34-D584-431B-B16E-F90D407C5A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2527940"/>
              </p:ext>
            </p:extLst>
          </p:nvPr>
        </p:nvGraphicFramePr>
        <p:xfrm>
          <a:off x="570272" y="245806"/>
          <a:ext cx="10943302" cy="6194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52078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EF6857-40A9-630C-E9DF-F76158B27DD4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ADBD176E-B79D-4FF7-BD43-A3A25FE6C8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405949"/>
              </p:ext>
            </p:extLst>
          </p:nvPr>
        </p:nvGraphicFramePr>
        <p:xfrm>
          <a:off x="599440" y="508000"/>
          <a:ext cx="11084559" cy="5781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6988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D24557-B50F-5412-602B-BC35844C2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89D337C-E0C6-06CA-018C-5EA581E8744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https://www.ideco-koushiki.jp/library/pdf/join_overview_R0801.pdf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1303277B-F11B-4411-8B74-0BB91386A3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4150539"/>
              </p:ext>
            </p:extLst>
          </p:nvPr>
        </p:nvGraphicFramePr>
        <p:xfrm>
          <a:off x="461788" y="373627"/>
          <a:ext cx="10894142" cy="5976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70112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F5373FF-E4D4-4C33-9747-52B1ADED021F}"/>
              </a:ext>
            </a:extLst>
          </p:cNvPr>
          <p:cNvSpPr/>
          <p:nvPr/>
        </p:nvSpPr>
        <p:spPr>
          <a:xfrm>
            <a:off x="5217278" y="6401175"/>
            <a:ext cx="719593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より作成</a:t>
            </a: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86236265-E401-ABBA-6944-EBD08EC807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1907330"/>
              </p:ext>
            </p:extLst>
          </p:nvPr>
        </p:nvGraphicFramePr>
        <p:xfrm>
          <a:off x="487681" y="174172"/>
          <a:ext cx="11145520" cy="6037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8723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F8C39-E637-80BC-5459-7BF75BF5A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86236265-E401-ABBA-6944-EBD08EC807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915915"/>
              </p:ext>
            </p:extLst>
          </p:nvPr>
        </p:nvGraphicFramePr>
        <p:xfrm>
          <a:off x="757084" y="174171"/>
          <a:ext cx="10717161" cy="6138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51773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4B291F33-0337-D7A9-01AE-90E444B2F6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1633530"/>
              </p:ext>
            </p:extLst>
          </p:nvPr>
        </p:nvGraphicFramePr>
        <p:xfrm>
          <a:off x="609598" y="609600"/>
          <a:ext cx="10854813" cy="5289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C640E-FC67-C0D6-45A6-C09A38269DD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5007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E01D32A-1063-4ABE-5C39-E83DCB413E2A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7FEA832B-0D78-4BE1-BF7B-1A8006BB74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5897823"/>
              </p:ext>
            </p:extLst>
          </p:nvPr>
        </p:nvGraphicFramePr>
        <p:xfrm>
          <a:off x="1032387" y="412955"/>
          <a:ext cx="10343536" cy="5692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3550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992DC-E67B-7B7A-D8CF-E01A20C0C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0AC58D-924E-D2E6-5E52-53E82B5D5D3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https://www.ideco-koushiki.jp/library/pdf/join_overview_R0801.pdf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74F3E44-6602-4729-9D47-A701CFABFD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6054318"/>
              </p:ext>
            </p:extLst>
          </p:nvPr>
        </p:nvGraphicFramePr>
        <p:xfrm>
          <a:off x="1160206" y="471948"/>
          <a:ext cx="10343536" cy="5878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0335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8BF7CECE-29EC-4E30-91A1-D5443E3E70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863176"/>
              </p:ext>
            </p:extLst>
          </p:nvPr>
        </p:nvGraphicFramePr>
        <p:xfrm>
          <a:off x="873760" y="487680"/>
          <a:ext cx="10718800" cy="573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EAE2F93-BA00-D5A0-9E5F-188D75029E94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0517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3293</TotalTime>
  <Words>351</Words>
  <Application>Microsoft Office PowerPoint</Application>
  <PresentationFormat>ワイド画面</PresentationFormat>
  <Paragraphs>84</Paragraphs>
  <Slides>11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貴子 柏原</dc:creator>
  <cp:lastModifiedBy>貴子 柏原</cp:lastModifiedBy>
  <cp:revision>37</cp:revision>
  <dcterms:created xsi:type="dcterms:W3CDTF">2024-07-26T04:44:37Z</dcterms:created>
  <dcterms:modified xsi:type="dcterms:W3CDTF">2026-03-09T02:05:36Z</dcterms:modified>
</cp:coreProperties>
</file>