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92" r:id="rId3"/>
    <p:sldId id="297" r:id="rId4"/>
    <p:sldId id="275" r:id="rId5"/>
    <p:sldId id="296" r:id="rId6"/>
    <p:sldId id="293" r:id="rId7"/>
    <p:sldId id="294" r:id="rId8"/>
    <p:sldId id="298" r:id="rId9"/>
    <p:sldId id="291" r:id="rId10"/>
    <p:sldId id="295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b="0" i="0" baseline="0" dirty="0" err="1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090195925584838E-2"/>
          <c:y val="0.16031804803478281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7E-45F6-B447-14CF5709F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314620</c:v>
                </c:pt>
                <c:pt idx="1">
                  <c:v>317486</c:v>
                </c:pt>
                <c:pt idx="2">
                  <c:v>320555</c:v>
                </c:pt>
                <c:pt idx="3">
                  <c:v>323327</c:v>
                </c:pt>
                <c:pt idx="4">
                  <c:v>326334</c:v>
                </c:pt>
                <c:pt idx="5">
                  <c:v>329201</c:v>
                </c:pt>
                <c:pt idx="6">
                  <c:v>332085</c:v>
                </c:pt>
                <c:pt idx="7">
                  <c:v>334567</c:v>
                </c:pt>
                <c:pt idx="8">
                  <c:v>336988</c:v>
                </c:pt>
                <c:pt idx="9">
                  <c:v>340708</c:v>
                </c:pt>
                <c:pt idx="10">
                  <c:v>345259</c:v>
                </c:pt>
                <c:pt idx="11">
                  <c:v>349042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E47E-45F6-B447-14CF5709F1A2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2483570</c:v>
                </c:pt>
                <c:pt idx="1">
                  <c:v>2507813</c:v>
                </c:pt>
                <c:pt idx="2">
                  <c:v>2535489</c:v>
                </c:pt>
                <c:pt idx="3">
                  <c:v>2563787</c:v>
                </c:pt>
                <c:pt idx="4">
                  <c:v>2592281</c:v>
                </c:pt>
                <c:pt idx="5">
                  <c:v>2618223</c:v>
                </c:pt>
                <c:pt idx="6">
                  <c:v>2644488</c:v>
                </c:pt>
                <c:pt idx="7">
                  <c:v>2665984</c:v>
                </c:pt>
                <c:pt idx="8">
                  <c:v>2691590</c:v>
                </c:pt>
                <c:pt idx="9">
                  <c:v>2719441</c:v>
                </c:pt>
                <c:pt idx="10">
                  <c:v>2753023</c:v>
                </c:pt>
                <c:pt idx="11">
                  <c:v>2784848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E47E-45F6-B447-14CF5709F1A2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77565255083854E-3"/>
                  <c:y val="2.58885541421190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E-45F6-B447-14CF5709F1A2}"/>
                </c:ext>
              </c:extLst>
            </c:dLbl>
            <c:dLbl>
              <c:idx val="10"/>
              <c:layout>
                <c:manualLayout>
                  <c:x val="1.3653265538598749E-3"/>
                  <c:y val="5.04270916571945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128989</c:v>
                </c:pt>
                <c:pt idx="1">
                  <c:v>130234</c:v>
                </c:pt>
                <c:pt idx="2">
                  <c:v>131591</c:v>
                </c:pt>
                <c:pt idx="3">
                  <c:v>132637</c:v>
                </c:pt>
                <c:pt idx="4">
                  <c:v>133774</c:v>
                </c:pt>
                <c:pt idx="5">
                  <c:v>134992</c:v>
                </c:pt>
                <c:pt idx="6">
                  <c:v>135971</c:v>
                </c:pt>
                <c:pt idx="7">
                  <c:v>136734</c:v>
                </c:pt>
                <c:pt idx="8">
                  <c:v>137577</c:v>
                </c:pt>
                <c:pt idx="9">
                  <c:v>139043</c:v>
                </c:pt>
                <c:pt idx="10">
                  <c:v>141014</c:v>
                </c:pt>
                <c:pt idx="11">
                  <c:v>142578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E47E-45F6-B447-14CF5709F1A2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76494820800182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E-45F6-B447-14CF5709F1A2}"/>
                </c:ext>
              </c:extLst>
            </c:dLbl>
            <c:dLbl>
              <c:idx val="1"/>
              <c:layout>
                <c:manualLayout>
                  <c:x val="0"/>
                  <c:y val="-2.52135458285975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E-45F6-B447-14CF5709F1A2}"/>
                </c:ext>
              </c:extLst>
            </c:dLbl>
            <c:dLbl>
              <c:idx val="2"/>
              <c:layout>
                <c:manualLayout>
                  <c:x val="0"/>
                  <c:y val="-2.01708366628780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E-45F6-B447-14CF5709F1A2}"/>
                </c:ext>
              </c:extLst>
            </c:dLbl>
            <c:dLbl>
              <c:idx val="3"/>
              <c:layout>
                <c:manualLayout>
                  <c:x val="-1.3653265538598749E-3"/>
                  <c:y val="-2.0170836662878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7E-45F6-B447-14CF5709F1A2}"/>
                </c:ext>
              </c:extLst>
            </c:dLbl>
            <c:dLbl>
              <c:idx val="4"/>
              <c:layout>
                <c:manualLayout>
                  <c:x val="2.730653107719699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7E-45F6-B447-14CF5709F1A2}"/>
                </c:ext>
              </c:extLst>
            </c:dLbl>
            <c:dLbl>
              <c:idx val="5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7E-45F6-B447-14CF5709F1A2}"/>
                </c:ext>
              </c:extLst>
            </c:dLbl>
            <c:dLbl>
              <c:idx val="6"/>
              <c:layout>
                <c:manualLayout>
                  <c:x val="0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7E-45F6-B447-14CF5709F1A2}"/>
                </c:ext>
              </c:extLst>
            </c:dLbl>
            <c:dLbl>
              <c:idx val="7"/>
              <c:layout>
                <c:manualLayout>
                  <c:x val="-1.0012279065603602E-16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7E-45F6-B447-14CF5709F1A2}"/>
                </c:ext>
              </c:extLst>
            </c:dLbl>
            <c:dLbl>
              <c:idx val="8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E-45F6-B447-14CF5709F1A2}"/>
                </c:ext>
              </c:extLst>
            </c:dLbl>
            <c:dLbl>
              <c:idx val="9"/>
              <c:layout>
                <c:manualLayout>
                  <c:x val="-4.0959796615796249E-3"/>
                  <c:y val="-2.2692191245737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7E-45F6-B447-14CF5709F1A2}"/>
                </c:ext>
              </c:extLst>
            </c:dLbl>
            <c:dLbl>
              <c:idx val="10"/>
              <c:layout>
                <c:manualLayout>
                  <c:x val="1.0012279065603602E-16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7E-45F6-B447-14CF5709F1A2}"/>
                </c:ext>
              </c:extLst>
            </c:dLbl>
            <c:dLbl>
              <c:idx val="11"/>
              <c:layout>
                <c:manualLayout>
                  <c:x val="1.3653265538598749E-3"/>
                  <c:y val="-3.02562549943170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個人型月次!$BV$9:$CG$9</c:f>
              <c:numCache>
                <c:formatCode>#,##0_);[Red]\(#,##0\)</c:formatCode>
                <c:ptCount val="12"/>
                <c:pt idx="0">
                  <c:v>5474</c:v>
                </c:pt>
                <c:pt idx="1">
                  <c:v>5804</c:v>
                </c:pt>
                <c:pt idx="2">
                  <c:v>6103</c:v>
                </c:pt>
                <c:pt idx="3">
                  <c:v>6386</c:v>
                </c:pt>
                <c:pt idx="4">
                  <c:v>6682</c:v>
                </c:pt>
                <c:pt idx="5">
                  <c:v>6997</c:v>
                </c:pt>
                <c:pt idx="6">
                  <c:v>7256</c:v>
                </c:pt>
                <c:pt idx="7">
                  <c:v>7489</c:v>
                </c:pt>
                <c:pt idx="8">
                  <c:v>7742</c:v>
                </c:pt>
                <c:pt idx="9">
                  <c:v>7959</c:v>
                </c:pt>
                <c:pt idx="10">
                  <c:v>8221</c:v>
                </c:pt>
                <c:pt idx="11">
                  <c:v>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47E-45F6-B447-14CF5709F1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E47E-45F6-B447-14CF5709F1A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47E-45F6-B447-14CF5709F1A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7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47E-45F6-B447-14CF5709F1A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47E-45F6-B447-14CF5709F1A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47E-45F6-B447-14CF5709F1A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令和６年度・自動移管者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</a:p>
        </c:rich>
      </c:tx>
      <c:layout>
        <c:manualLayout>
          <c:xMode val="edge"/>
          <c:yMode val="edge"/>
          <c:x val="0.33148485453534171"/>
          <c:y val="4.5207956600361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60915202874094"/>
          <c:y val="0.21035018121014895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運用指図者・自動移管者!$N$3:$Y$3</c:f>
              <c:numCache>
                <c:formatCode>#,##0_);[Red]\(#,##0\)</c:formatCode>
                <c:ptCount val="12"/>
                <c:pt idx="0">
                  <c:v>1296529</c:v>
                </c:pt>
                <c:pt idx="1">
                  <c:v>1306145</c:v>
                </c:pt>
                <c:pt idx="2">
                  <c:v>1314750</c:v>
                </c:pt>
                <c:pt idx="3">
                  <c:v>1317288</c:v>
                </c:pt>
                <c:pt idx="4">
                  <c:v>1320867</c:v>
                </c:pt>
                <c:pt idx="5">
                  <c:v>1329259</c:v>
                </c:pt>
                <c:pt idx="6">
                  <c:v>1335613</c:v>
                </c:pt>
                <c:pt idx="7">
                  <c:v>1344298</c:v>
                </c:pt>
                <c:pt idx="8">
                  <c:v>1361887</c:v>
                </c:pt>
                <c:pt idx="9">
                  <c:v>1368652</c:v>
                </c:pt>
                <c:pt idx="10">
                  <c:v>1373712</c:v>
                </c:pt>
                <c:pt idx="11">
                  <c:v>1382661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9-41FA-807F-2104F826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00000"/>
          <c:min val="1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5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令和７年度・自動移管者の推移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698357149800716"/>
          <c:y val="0.20106481481481481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476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star"/>
              <c:size val="10"/>
              <c:spPr>
                <a:solidFill>
                  <a:srgbClr val="00B05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192-48B3-A82A-5AFEBF1D60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運用指図者・自動移管者!$Z$3:$AK$3</c:f>
              <c:numCache>
                <c:formatCode>General</c:formatCode>
                <c:ptCount val="12"/>
                <c:pt idx="0" formatCode="#,##0_);[Red]\(#,##0\)">
                  <c:v>1390087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92-48B3-A82A-5AFEBF1D6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40000"/>
          <c:min val="12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令和６年度・</a:t>
            </a:r>
            <a:r>
              <a:rPr lang="en-US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加入者数の推移</a:t>
            </a: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11296119223148"/>
          <c:y val="0.14494020884481146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A-4575-BF40-757BF00867BF}"/>
              </c:ext>
            </c:extLst>
          </c:dPt>
          <c:dLbls>
            <c:dLbl>
              <c:idx val="0"/>
              <c:layout>
                <c:manualLayout>
                  <c:x val="-3.8582677005879066E-3"/>
                  <c:y val="-2.38095282732523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A-4575-BF40-757BF00867BF}"/>
                </c:ext>
              </c:extLst>
            </c:dLbl>
            <c:dLbl>
              <c:idx val="1"/>
              <c:layout>
                <c:manualLayout>
                  <c:x val="-2.2914759170843181E-3"/>
                  <c:y val="-1.610995142249478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個人型月次!$CH$3:$CS$3</c:f>
              <c:numCache>
                <c:formatCode>#,##0_);[Red]\(#,##0\)</c:formatCode>
                <c:ptCount val="12"/>
                <c:pt idx="0">
                  <c:v>353266</c:v>
                </c:pt>
                <c:pt idx="1">
                  <c:v>356386</c:v>
                </c:pt>
                <c:pt idx="2">
                  <c:v>359224</c:v>
                </c:pt>
                <c:pt idx="3">
                  <c:v>362317</c:v>
                </c:pt>
                <c:pt idx="4">
                  <c:v>364714</c:v>
                </c:pt>
                <c:pt idx="5">
                  <c:v>366568</c:v>
                </c:pt>
                <c:pt idx="6">
                  <c:v>368320</c:v>
                </c:pt>
                <c:pt idx="7">
                  <c:v>370571</c:v>
                </c:pt>
                <c:pt idx="8">
                  <c:v>372615</c:v>
                </c:pt>
                <c:pt idx="9">
                  <c:v>373846</c:v>
                </c:pt>
                <c:pt idx="10">
                  <c:v>375104</c:v>
                </c:pt>
                <c:pt idx="11">
                  <c:v>376099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B4A-4575-BF40-757BF00867B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個人型月次!$CH$5:$CS$5</c:f>
              <c:numCache>
                <c:formatCode>#,##0_);[Red]\(#,##0\)</c:formatCode>
                <c:ptCount val="12"/>
                <c:pt idx="0">
                  <c:v>2810411</c:v>
                </c:pt>
                <c:pt idx="1">
                  <c:v>2832328</c:v>
                </c:pt>
                <c:pt idx="2">
                  <c:v>2856794</c:v>
                </c:pt>
                <c:pt idx="3">
                  <c:v>2880478</c:v>
                </c:pt>
                <c:pt idx="4">
                  <c:v>2901160</c:v>
                </c:pt>
                <c:pt idx="5">
                  <c:v>2918675</c:v>
                </c:pt>
                <c:pt idx="6">
                  <c:v>2933850</c:v>
                </c:pt>
                <c:pt idx="7">
                  <c:v>2946165</c:v>
                </c:pt>
                <c:pt idx="8">
                  <c:v>3007993</c:v>
                </c:pt>
                <c:pt idx="9">
                  <c:v>3046594</c:v>
                </c:pt>
                <c:pt idx="10">
                  <c:v>3074275</c:v>
                </c:pt>
                <c:pt idx="11">
                  <c:v>3093450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DB4A-4575-BF40-757BF00867B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43586010052341E-3"/>
                  <c:y val="1.2285507847291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A-4575-BF40-757BF00867BF}"/>
                </c:ext>
              </c:extLst>
            </c:dLbl>
            <c:dLbl>
              <c:idx val="1"/>
              <c:layout>
                <c:manualLayout>
                  <c:x val="2.2914759170842972E-3"/>
                  <c:y val="6.5905108061025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個人型月次!$CH$7:$CS$7</c:f>
              <c:numCache>
                <c:formatCode>#,##0_);[Red]\(#,##0\)</c:formatCode>
                <c:ptCount val="12"/>
                <c:pt idx="0">
                  <c:v>143995</c:v>
                </c:pt>
                <c:pt idx="1">
                  <c:v>145106</c:v>
                </c:pt>
                <c:pt idx="2">
                  <c:v>146242</c:v>
                </c:pt>
                <c:pt idx="3">
                  <c:v>147068</c:v>
                </c:pt>
                <c:pt idx="4">
                  <c:v>147608</c:v>
                </c:pt>
                <c:pt idx="5">
                  <c:v>147973</c:v>
                </c:pt>
                <c:pt idx="6">
                  <c:v>148281</c:v>
                </c:pt>
                <c:pt idx="7">
                  <c:v>148949</c:v>
                </c:pt>
                <c:pt idx="8">
                  <c:v>149366</c:v>
                </c:pt>
                <c:pt idx="9">
                  <c:v>149458</c:v>
                </c:pt>
                <c:pt idx="10">
                  <c:v>149604</c:v>
                </c:pt>
                <c:pt idx="11">
                  <c:v>149823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DB4A-4575-BF40-757BF00867BF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24963433996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A-4575-BF40-757BF00867BF}"/>
                </c:ext>
              </c:extLst>
            </c:dLbl>
            <c:dLbl>
              <c:idx val="1"/>
              <c:layout>
                <c:manualLayout>
                  <c:x val="-1.1457379585421486E-3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5-4109-A32E-778464D24C95}"/>
                </c:ext>
              </c:extLst>
            </c:dLbl>
            <c:dLbl>
              <c:idx val="2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5-48B7-A8D0-FE2C5584CF57}"/>
                </c:ext>
              </c:extLst>
            </c:dLbl>
            <c:dLbl>
              <c:idx val="3"/>
              <c:layout>
                <c:manualLayout>
                  <c:x val="1.1457379585421066E-3"/>
                  <c:y val="-2.855888015977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E0-41A5-AB88-FB8C6598D9ED}"/>
                </c:ext>
              </c:extLst>
            </c:dLbl>
            <c:dLbl>
              <c:idx val="4"/>
              <c:layout>
                <c:manualLayout>
                  <c:x val="1.1457379585421486E-3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E-46AF-AF9F-6BBF1BD0622E}"/>
                </c:ext>
              </c:extLst>
            </c:dLbl>
            <c:dLbl>
              <c:idx val="5"/>
              <c:layout>
                <c:manualLayout>
                  <c:x val="0"/>
                  <c:y val="-3.07557170951450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02-4A35-B41D-8A7ED5C68A1C}"/>
                </c:ext>
              </c:extLst>
            </c:dLbl>
            <c:dLbl>
              <c:idx val="6"/>
              <c:layout>
                <c:manualLayout>
                  <c:x val="3.4372138756264456E-3"/>
                  <c:y val="-2.63620432244100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6F-437C-9D3D-EA4F52651404}"/>
                </c:ext>
              </c:extLst>
            </c:dLbl>
            <c:dLbl>
              <c:idx val="7"/>
              <c:layout>
                <c:manualLayout>
                  <c:x val="2.2914759170842131E-3"/>
                  <c:y val="-1.977153241830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6-4B47-BB8C-CCE6878F39C2}"/>
                </c:ext>
              </c:extLst>
            </c:dLbl>
            <c:dLbl>
              <c:idx val="8"/>
              <c:layout>
                <c:manualLayout>
                  <c:x val="0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FD-48C9-A3B4-14326A481664}"/>
                </c:ext>
              </c:extLst>
            </c:dLbl>
            <c:dLbl>
              <c:idx val="9"/>
              <c:layout>
                <c:manualLayout>
                  <c:x val="0"/>
                  <c:y val="-1.757469548294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C-49CF-986D-F4E2CB85C4E1}"/>
                </c:ext>
              </c:extLst>
            </c:dLbl>
            <c:dLbl>
              <c:idx val="10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99-4D29-A866-D71948DAC258}"/>
                </c:ext>
              </c:extLst>
            </c:dLbl>
            <c:dLbl>
              <c:idx val="11"/>
              <c:layout>
                <c:manualLayout>
                  <c:x val="-1.1457379585421486E-3"/>
                  <c:y val="-1.977153241830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04-45CD-A109-22065AD37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個人型月次!$CH$9:$CS$9</c:f>
              <c:numCache>
                <c:formatCode>#,##0_);[Red]\(#,##0\)</c:formatCode>
                <c:ptCount val="12"/>
                <c:pt idx="0">
                  <c:v>8884</c:v>
                </c:pt>
                <c:pt idx="1">
                  <c:v>9194</c:v>
                </c:pt>
                <c:pt idx="2">
                  <c:v>9497</c:v>
                </c:pt>
                <c:pt idx="3">
                  <c:v>9748</c:v>
                </c:pt>
                <c:pt idx="4">
                  <c:v>9994</c:v>
                </c:pt>
                <c:pt idx="5">
                  <c:v>10244</c:v>
                </c:pt>
                <c:pt idx="6">
                  <c:v>10424</c:v>
                </c:pt>
                <c:pt idx="7">
                  <c:v>10652</c:v>
                </c:pt>
                <c:pt idx="8">
                  <c:v>10916</c:v>
                </c:pt>
                <c:pt idx="9">
                  <c:v>11049</c:v>
                </c:pt>
                <c:pt idx="10">
                  <c:v>11259</c:v>
                </c:pt>
                <c:pt idx="11">
                  <c:v>11484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4A-4575-BF40-757BF00867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DB4A-4575-BF40-757BF00867B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DB4A-4575-BF40-757BF00867B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4A-4575-BF40-757BF00867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B4A-4575-BF40-757BF00867B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B4A-4575-BF40-757BF00867B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/>
              <a:t>令和</a:t>
            </a:r>
            <a:r>
              <a:rPr lang="en-US" sz="2400"/>
              <a:t>7</a:t>
            </a:r>
            <a:r>
              <a:rPr lang="ja-JP" sz="2400"/>
              <a:t>・</a:t>
            </a:r>
            <a:r>
              <a:rPr lang="en-US" sz="2400"/>
              <a:t>iDeCo</a:t>
            </a:r>
            <a:r>
              <a:rPr lang="ja-JP" sz="2400"/>
              <a:t>加入者数の推移</a:t>
            </a:r>
          </a:p>
        </c:rich>
      </c:tx>
      <c:layout>
        <c:manualLayout>
          <c:xMode val="edge"/>
          <c:yMode val="edge"/>
          <c:x val="0.36645333310122274"/>
          <c:y val="5.03332369061369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3606661357995715E-2"/>
          <c:y val="0.18149577831236297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2F1-48A8-AB5C-93A83D069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個人型月次!$CT$3:$DE$3</c:f>
              <c:numCache>
                <c:formatCode>#,##0_);[Red]\(#,##0\)</c:formatCode>
                <c:ptCount val="12"/>
                <c:pt idx="0">
                  <c:v>377885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02F1-48A8-AB5C-93A83D069449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個人型月次!$CT$5:$DE$5</c:f>
              <c:numCache>
                <c:formatCode>#,##0_);[Red]\(#,##0\)</c:formatCode>
                <c:ptCount val="12"/>
                <c:pt idx="0">
                  <c:v>3107020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02F1-48A8-AB5C-93A83D069449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3846148410443329E-2"/>
                  <c:y val="5.09724108554307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F1-48A8-AB5C-93A83D069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個人型月次!$CT$7:$DE$7</c:f>
              <c:numCache>
                <c:formatCode>#,##0_);[Red]\(#,##0\)</c:formatCode>
                <c:ptCount val="12"/>
                <c:pt idx="0">
                  <c:v>150135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02F1-48A8-AB5C-93A83D069449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0940168826283516E-2"/>
                  <c:y val="-8.64314792766001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F1-48A8-AB5C-93A83D0694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個人型月次!$CT$9:$DE$9</c:f>
              <c:numCache>
                <c:formatCode>#,##0_);[Red]\(#,##0\)</c:formatCode>
                <c:ptCount val="12"/>
                <c:pt idx="0">
                  <c:v>11752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F1-48A8-AB5C-93A83D0694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02F1-48A8-AB5C-93A83D069449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2F1-48A8-AB5C-93A83D069449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9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2F1-48A8-AB5C-93A83D069449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2F1-48A8-AB5C-93A83D069449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F1-48A8-AB5C-93A83D069449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ja-JP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個人型加入者数の推移</a:t>
            </a:r>
            <a:r>
              <a:rPr lang="ja-JP" altLang="en-US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5072926162260715"/>
          <c:y val="7.9929961081760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[1]個人型!$A$3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[1]個人型!$B$3:$W$3</c:f>
            </c:numRef>
          </c:val>
          <c:extLst>
            <c:ext xmlns:c16="http://schemas.microsoft.com/office/drawing/2014/chart" uri="{C3380CC4-5D6E-409C-BE32-E72D297353CC}">
              <c16:uniqueId val="{00000000-6C53-4BC7-874F-0260F4CAC662}"/>
            </c:ext>
          </c:extLst>
        </c:ser>
        <c:ser>
          <c:idx val="2"/>
          <c:order val="1"/>
          <c:tx>
            <c:strRef>
              <c:f>[1]個人型!$A$4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[1]個人型!$B$4:$W$4</c:f>
            </c:numRef>
          </c:val>
          <c:extLst>
            <c:ext xmlns:c16="http://schemas.microsoft.com/office/drawing/2014/chart" uri="{C3380CC4-5D6E-409C-BE32-E72D297353CC}">
              <c16:uniqueId val="{00000001-6C53-4BC7-874F-0260F4CAC662}"/>
            </c:ext>
          </c:extLst>
        </c:ser>
        <c:ser>
          <c:idx val="3"/>
          <c:order val="2"/>
          <c:tx>
            <c:strRef>
              <c:f>[1]個人型!$A$5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[1]個人型!$B$5:$W$5</c:f>
            </c:numRef>
          </c:val>
          <c:extLst>
            <c:ext xmlns:c16="http://schemas.microsoft.com/office/drawing/2014/chart" uri="{C3380CC4-5D6E-409C-BE32-E72D297353CC}">
              <c16:uniqueId val="{00000002-6C53-4BC7-874F-0260F4CAC662}"/>
            </c:ext>
          </c:extLst>
        </c:ser>
        <c:ser>
          <c:idx val="4"/>
          <c:order val="3"/>
          <c:tx>
            <c:strRef>
              <c:f>[1]個人型!$A$6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[1]個人型!$B$6:$W$6</c:f>
            </c:numRef>
          </c:val>
          <c:extLst>
            <c:ext xmlns:c16="http://schemas.microsoft.com/office/drawing/2014/chart" uri="{C3380CC4-5D6E-409C-BE32-E72D297353CC}">
              <c16:uniqueId val="{00000003-6C53-4BC7-874F-0260F4CAC662}"/>
            </c:ext>
          </c:extLst>
        </c:ser>
        <c:ser>
          <c:idx val="0"/>
          <c:order val="4"/>
          <c:tx>
            <c:strRef>
              <c:f>[1]個人型!$A$2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3-4BC7-874F-0260F4CAC662}"/>
                </c:ext>
              </c:extLst>
            </c:dLbl>
            <c:dLbl>
              <c:idx val="22"/>
              <c:layout>
                <c:manualLayout>
                  <c:x val="-3.0160591657109898E-2"/>
                  <c:y val="-0.397993319770918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3-4BC7-874F-0260F4CAC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[1]個人型!$B$2:$X$2</c:f>
              <c:numCache>
                <c:formatCode>#,##0_);[Red]\(#,##0\)</c:formatCode>
                <c:ptCount val="23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3-4BC7-874F-0260F4CAC6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0" i="0" u="none" strike="noStrike" kern="1200" baseline="0" dirty="0" err="1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r>
              <a:rPr lang="ja-JP" altLang="en-US" sz="18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（年次）</a:t>
            </a:r>
            <a:endParaRPr lang="ja-JP" sz="1800" b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3142280270266533"/>
          <c:y val="0.10535117288053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'個人型(年次)'!$A$3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'個人型(年次)'!$B$3:$W$3</c:f>
            </c:numRef>
          </c:val>
          <c:extLst>
            <c:ext xmlns:c16="http://schemas.microsoft.com/office/drawing/2014/chart" uri="{C3380CC4-5D6E-409C-BE32-E72D297353CC}">
              <c16:uniqueId val="{00000000-8D54-4116-86F2-D2EF1B105A91}"/>
            </c:ext>
          </c:extLst>
        </c:ser>
        <c:ser>
          <c:idx val="2"/>
          <c:order val="1"/>
          <c:tx>
            <c:strRef>
              <c:f>'個人型(年次)'!$A$4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'個人型(年次)'!$B$4:$W$4</c:f>
            </c:numRef>
          </c:val>
          <c:extLst>
            <c:ext xmlns:c16="http://schemas.microsoft.com/office/drawing/2014/chart" uri="{C3380CC4-5D6E-409C-BE32-E72D297353CC}">
              <c16:uniqueId val="{00000001-8D54-4116-86F2-D2EF1B105A91}"/>
            </c:ext>
          </c:extLst>
        </c:ser>
        <c:ser>
          <c:idx val="3"/>
          <c:order val="2"/>
          <c:tx>
            <c:strRef>
              <c:f>'個人型(年次)'!$A$5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'個人型(年次)'!$B$5:$W$5</c:f>
            </c:numRef>
          </c:val>
          <c:extLst>
            <c:ext xmlns:c16="http://schemas.microsoft.com/office/drawing/2014/chart" uri="{C3380CC4-5D6E-409C-BE32-E72D297353CC}">
              <c16:uniqueId val="{00000002-8D54-4116-86F2-D2EF1B105A91}"/>
            </c:ext>
          </c:extLst>
        </c:ser>
        <c:ser>
          <c:idx val="4"/>
          <c:order val="3"/>
          <c:tx>
            <c:strRef>
              <c:f>'個人型(年次)'!$A$6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'個人型(年次)'!$B$6:$W$6</c:f>
            </c:numRef>
          </c:val>
          <c:extLst>
            <c:ext xmlns:c16="http://schemas.microsoft.com/office/drawing/2014/chart" uri="{C3380CC4-5D6E-409C-BE32-E72D297353CC}">
              <c16:uniqueId val="{00000003-8D54-4116-86F2-D2EF1B105A91}"/>
            </c:ext>
          </c:extLst>
        </c:ser>
        <c:ser>
          <c:idx val="0"/>
          <c:order val="4"/>
          <c:tx>
            <c:strRef>
              <c:f>'個人型(年次)'!$A$2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54-4116-86F2-D2EF1B105A91}"/>
                </c:ext>
              </c:extLst>
            </c:dLbl>
            <c:dLbl>
              <c:idx val="22"/>
              <c:layout>
                <c:manualLayout>
                  <c:x val="-8.2256159064843619E-3"/>
                  <c:y val="-2.3411371751230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54-4116-86F2-D2EF1B105A91}"/>
                </c:ext>
              </c:extLst>
            </c:dLbl>
            <c:dLbl>
              <c:idx val="23"/>
              <c:layout>
                <c:manualLayout>
                  <c:x val="-8.2256159064844625E-3"/>
                  <c:y val="-0.409699005646534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4-4116-86F2-D2EF1B105A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'個人型(年次)'!$B$2:$Y$2</c:f>
              <c:numCache>
                <c:formatCode>#,##0_);[Red]\(#,##0\)</c:formatCode>
                <c:ptCount val="24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  <c:pt idx="23">
                  <c:v>3630856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54-4116-86F2-D2EF1B105A9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令和５年度・運用指図者数の推移</a:t>
            </a:r>
          </a:p>
        </c:rich>
      </c:tx>
      <c:layout>
        <c:manualLayout>
          <c:xMode val="edge"/>
          <c:yMode val="edge"/>
          <c:x val="0.33427524974156109"/>
          <c:y val="5.1666656496064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641189786388241E-2"/>
          <c:y val="0.10024323566580817"/>
          <c:w val="0.89275315361390639"/>
          <c:h val="0.71409764956383437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運用指図者・自動移管者!$B$2:$M$2</c:f>
              <c:numCache>
                <c:formatCode>#,##0_);[Red]\(#,##0\)</c:formatCode>
                <c:ptCount val="12"/>
                <c:pt idx="0">
                  <c:v>836257</c:v>
                </c:pt>
                <c:pt idx="1">
                  <c:v>841092</c:v>
                </c:pt>
                <c:pt idx="2">
                  <c:v>847450</c:v>
                </c:pt>
                <c:pt idx="3">
                  <c:v>853152</c:v>
                </c:pt>
                <c:pt idx="4">
                  <c:v>861021</c:v>
                </c:pt>
                <c:pt idx="5">
                  <c:v>867451</c:v>
                </c:pt>
                <c:pt idx="6">
                  <c:v>877780</c:v>
                </c:pt>
                <c:pt idx="7">
                  <c:v>884956</c:v>
                </c:pt>
                <c:pt idx="8">
                  <c:v>891444</c:v>
                </c:pt>
                <c:pt idx="9">
                  <c:v>897901</c:v>
                </c:pt>
                <c:pt idx="10">
                  <c:v>904471</c:v>
                </c:pt>
                <c:pt idx="11">
                  <c:v>912784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7-44BA-9557-898A4F220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00000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令和６年度・運用指図者の推移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B0F0"/>
              </a:solidFill>
              <a:ln w="12700">
                <a:solidFill>
                  <a:schemeClr val="accent1"/>
                </a:solidFill>
                <a:miter lim="800000"/>
              </a:ln>
              <a:effectLst/>
            </c:spPr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1-4F8C-AD85-AFC7DEBF2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運用指図者・自動移管者!$N$2:$Y$2</c:f>
              <c:numCache>
                <c:formatCode>#,##0_);[Red]\(#,##0\)</c:formatCode>
                <c:ptCount val="12"/>
                <c:pt idx="0">
                  <c:v>919073</c:v>
                </c:pt>
                <c:pt idx="1">
                  <c:v>925141</c:v>
                </c:pt>
                <c:pt idx="2">
                  <c:v>932324</c:v>
                </c:pt>
                <c:pt idx="3">
                  <c:v>940576</c:v>
                </c:pt>
                <c:pt idx="4">
                  <c:v>948514</c:v>
                </c:pt>
                <c:pt idx="5">
                  <c:v>958561</c:v>
                </c:pt>
                <c:pt idx="6">
                  <c:v>969219</c:v>
                </c:pt>
                <c:pt idx="7">
                  <c:v>977407</c:v>
                </c:pt>
                <c:pt idx="8">
                  <c:v>983697</c:v>
                </c:pt>
                <c:pt idx="9">
                  <c:v>990627</c:v>
                </c:pt>
                <c:pt idx="10">
                  <c:v>1000102</c:v>
                </c:pt>
                <c:pt idx="11">
                  <c:v>1013669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1-4F8C-AD85-AFC7DEBF2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40000"/>
          <c:min val="8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plus"/>
              <c:size val="10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5FA-4B96-9BD3-EEBFA48451D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IZ UDPゴシック" panose="020B0400000000000000" pitchFamily="50" charset="-128"/>
                      <a:ea typeface="BIZ UDPゴシック" panose="020B0400000000000000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5FA-4B96-9BD3-EEBFA48451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運用指図者・自動移管者!$Z$2:$AK$2</c:f>
              <c:numCache>
                <c:formatCode>General</c:formatCode>
                <c:ptCount val="12"/>
                <c:pt idx="0" formatCode="#,##0_);[Red]\(#,##0\)">
                  <c:v>1023247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FA-4B96-9BD3-EEBFA4845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100000"/>
          <c:min val="9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令和５年度・自動移管者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  <a:endParaRPr lang="en-US" sz="2000" dirty="0"/>
          </a:p>
        </c:rich>
      </c:tx>
      <c:layout>
        <c:manualLayout>
          <c:xMode val="edge"/>
          <c:yMode val="edge"/>
          <c:x val="0.3528436018957346"/>
          <c:y val="3.4623680683531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sq">
              <a:solidFill>
                <a:srgbClr val="00B050"/>
              </a:solidFill>
              <a:miter lim="800000"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運用指図者・自動移管者!$B$3:$M$3</c:f>
              <c:numCache>
                <c:formatCode>#,##0_);[Red]\(#,##0\)</c:formatCode>
                <c:ptCount val="12"/>
                <c:pt idx="0">
                  <c:v>1192238</c:v>
                </c:pt>
                <c:pt idx="1">
                  <c:v>1201718</c:v>
                </c:pt>
                <c:pt idx="2">
                  <c:v>1211668</c:v>
                </c:pt>
                <c:pt idx="3">
                  <c:v>1216608</c:v>
                </c:pt>
                <c:pt idx="4">
                  <c:v>1219301</c:v>
                </c:pt>
                <c:pt idx="5">
                  <c:v>1229829</c:v>
                </c:pt>
                <c:pt idx="6">
                  <c:v>1236161</c:v>
                </c:pt>
                <c:pt idx="7">
                  <c:v>1245090</c:v>
                </c:pt>
                <c:pt idx="8">
                  <c:v>1263747</c:v>
                </c:pt>
                <c:pt idx="9">
                  <c:v>1270383</c:v>
                </c:pt>
                <c:pt idx="10">
                  <c:v>1276936</c:v>
                </c:pt>
                <c:pt idx="11">
                  <c:v>1286955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1-40FF-B60D-46709CC34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rgbClr val="00B050"/>
      </a:solidFill>
      <a:miter lim="800000"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0.08503</cdr:x>
      <cdr:y>0.23938</cdr:y>
    </cdr:from>
    <cdr:to>
      <cdr:x>0.16543</cdr:x>
      <cdr:y>0.27214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47757" y="1415496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2,932,653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0.15913</cdr:x>
      <cdr:y>0.22943</cdr:y>
    </cdr:from>
    <cdr:to>
      <cdr:x>0.23953</cdr:x>
      <cdr:y>0.26219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773562" y="1356667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2,961,337</a:t>
          </a:r>
        </a:p>
      </cdr:txBody>
    </cdr:sp>
  </cdr:relSizeAnchor>
  <cdr:relSizeAnchor xmlns:cdr="http://schemas.openxmlformats.org/drawingml/2006/chartDrawing">
    <cdr:from>
      <cdr:x>0.23585</cdr:x>
      <cdr:y>0.21685</cdr:y>
    </cdr:from>
    <cdr:to>
      <cdr:x>0.31625</cdr:x>
      <cdr:y>0.24961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16A8454-45F2-827D-D859-70A72C2D93BB}"/>
            </a:ext>
          </a:extLst>
        </cdr:cNvPr>
        <cdr:cNvSpPr txBox="1"/>
      </cdr:nvSpPr>
      <cdr:spPr>
        <a:xfrm xmlns:a="http://schemas.openxmlformats.org/drawingml/2006/main">
          <a:off x="2628671" y="1282247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2,993,738</a:t>
          </a:r>
        </a:p>
      </cdr:txBody>
    </cdr:sp>
  </cdr:relSizeAnchor>
  <cdr:relSizeAnchor xmlns:cdr="http://schemas.openxmlformats.org/drawingml/2006/chartDrawing">
    <cdr:from>
      <cdr:x>0.37844</cdr:x>
      <cdr:y>0.20783</cdr:y>
    </cdr:from>
    <cdr:to>
      <cdr:x>0.45884</cdr:x>
      <cdr:y>0.24059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AACA9CF2-B911-9EBE-D778-9CED6DA91FB6}"/>
            </a:ext>
          </a:extLst>
        </cdr:cNvPr>
        <cdr:cNvSpPr txBox="1"/>
      </cdr:nvSpPr>
      <cdr:spPr>
        <a:xfrm xmlns:a="http://schemas.openxmlformats.org/drawingml/2006/main">
          <a:off x="4217863" y="1228944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3,059,071</a:t>
          </a:r>
        </a:p>
      </cdr:txBody>
    </cdr:sp>
  </cdr:relSizeAnchor>
  <cdr:relSizeAnchor xmlns:cdr="http://schemas.openxmlformats.org/drawingml/2006/chartDrawing">
    <cdr:from>
      <cdr:x>0.30365</cdr:x>
      <cdr:y>0.21056</cdr:y>
    </cdr:from>
    <cdr:to>
      <cdr:x>0.38405</cdr:x>
      <cdr:y>0.24332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6C2C5D42-801B-165F-8E1D-2FFE30D5F9B5}"/>
            </a:ext>
          </a:extLst>
        </cdr:cNvPr>
        <cdr:cNvSpPr txBox="1"/>
      </cdr:nvSpPr>
      <cdr:spPr>
        <a:xfrm xmlns:a="http://schemas.openxmlformats.org/drawingml/2006/main">
          <a:off x="3384367" y="1245038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3,026,137</a:t>
          </a:r>
        </a:p>
      </cdr:txBody>
    </cdr:sp>
  </cdr:relSizeAnchor>
  <cdr:relSizeAnchor xmlns:cdr="http://schemas.openxmlformats.org/drawingml/2006/chartDrawing">
    <cdr:from>
      <cdr:x>0.4598</cdr:x>
      <cdr:y>0.20998</cdr:y>
    </cdr:from>
    <cdr:to>
      <cdr:x>0.5402</cdr:x>
      <cdr:y>0.24274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A0470CE7-E6F7-3B4D-2BC0-F3572DE5C31B}"/>
            </a:ext>
          </a:extLst>
        </cdr:cNvPr>
        <cdr:cNvSpPr txBox="1"/>
      </cdr:nvSpPr>
      <cdr:spPr>
        <a:xfrm xmlns:a="http://schemas.openxmlformats.org/drawingml/2006/main">
          <a:off x="5124710" y="1241621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3,089,413</a:t>
          </a:r>
        </a:p>
      </cdr:txBody>
    </cdr:sp>
  </cdr:relSizeAnchor>
  <cdr:relSizeAnchor xmlns:cdr="http://schemas.openxmlformats.org/drawingml/2006/chartDrawing">
    <cdr:from>
      <cdr:x>0.52845</cdr:x>
      <cdr:y>0.20867</cdr:y>
    </cdr:from>
    <cdr:to>
      <cdr:x>0.60885</cdr:x>
      <cdr:y>0.24143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1123E717-5A89-88DF-FA58-9EA299BB860A}"/>
            </a:ext>
          </a:extLst>
        </cdr:cNvPr>
        <cdr:cNvSpPr txBox="1"/>
      </cdr:nvSpPr>
      <cdr:spPr>
        <a:xfrm xmlns:a="http://schemas.openxmlformats.org/drawingml/2006/main">
          <a:off x="5889850" y="1233908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3,119,800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0.68305</cdr:x>
      <cdr:y>0.19596</cdr:y>
    </cdr:from>
    <cdr:to>
      <cdr:x>0.76345</cdr:x>
      <cdr:y>0.22872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D5CA4723-0E8A-CDCC-BD3B-FAB9C58DF20F}"/>
            </a:ext>
          </a:extLst>
        </cdr:cNvPr>
        <cdr:cNvSpPr txBox="1"/>
      </cdr:nvSpPr>
      <cdr:spPr>
        <a:xfrm xmlns:a="http://schemas.openxmlformats.org/drawingml/2006/main">
          <a:off x="7612910" y="1158762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3,173,897</a:t>
          </a:r>
        </a:p>
      </cdr:txBody>
    </cdr:sp>
  </cdr:relSizeAnchor>
  <cdr:relSizeAnchor xmlns:cdr="http://schemas.openxmlformats.org/drawingml/2006/chartDrawing">
    <cdr:from>
      <cdr:x>0.60067</cdr:x>
      <cdr:y>0.19881</cdr:y>
    </cdr:from>
    <cdr:to>
      <cdr:x>0.68103</cdr:x>
      <cdr:y>0.24188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D74DAD15-7E8A-6343-C2CB-5F9D5AFE1975}"/>
            </a:ext>
          </a:extLst>
        </cdr:cNvPr>
        <cdr:cNvSpPr txBox="1"/>
      </cdr:nvSpPr>
      <cdr:spPr>
        <a:xfrm xmlns:a="http://schemas.openxmlformats.org/drawingml/2006/main">
          <a:off x="6694803" y="1175582"/>
          <a:ext cx="895654" cy="254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3,144,774</a:t>
          </a:r>
        </a:p>
      </cdr:txBody>
    </cdr:sp>
  </cdr:relSizeAnchor>
  <cdr:relSizeAnchor xmlns:cdr="http://schemas.openxmlformats.org/drawingml/2006/chartDrawing">
    <cdr:from>
      <cdr:x>0.75547</cdr:x>
      <cdr:y>0.1962</cdr:y>
    </cdr:from>
    <cdr:to>
      <cdr:x>0.83587</cdr:x>
      <cdr:y>0.22896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3315CB46-2059-E6E2-4201-13ACC0680781}"/>
            </a:ext>
          </a:extLst>
        </cdr:cNvPr>
        <cdr:cNvSpPr txBox="1"/>
      </cdr:nvSpPr>
      <cdr:spPr>
        <a:xfrm xmlns:a="http://schemas.openxmlformats.org/drawingml/2006/main">
          <a:off x="8420106" y="1160155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3,207,151</a:t>
          </a:r>
        </a:p>
      </cdr:txBody>
    </cdr:sp>
  </cdr:relSizeAnchor>
  <cdr:relSizeAnchor xmlns:cdr="http://schemas.openxmlformats.org/drawingml/2006/chartDrawing">
    <cdr:from>
      <cdr:x>0.82742</cdr:x>
      <cdr:y>0.19157</cdr:y>
    </cdr:from>
    <cdr:to>
      <cdr:x>0.90782</cdr:x>
      <cdr:y>0.22433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112B8444-DD8E-930E-2667-37979AC53C7F}"/>
            </a:ext>
          </a:extLst>
        </cdr:cNvPr>
        <cdr:cNvSpPr txBox="1"/>
      </cdr:nvSpPr>
      <cdr:spPr>
        <a:xfrm xmlns:a="http://schemas.openxmlformats.org/drawingml/2006/main">
          <a:off x="7600039" y="964953"/>
          <a:ext cx="738488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3,247,517</a:t>
          </a:r>
        </a:p>
      </cdr:txBody>
    </cdr:sp>
  </cdr:relSizeAnchor>
  <cdr:relSizeAnchor xmlns:cdr="http://schemas.openxmlformats.org/drawingml/2006/chartDrawing">
    <cdr:from>
      <cdr:x>0.90141</cdr:x>
      <cdr:y>0.1854</cdr:y>
    </cdr:from>
    <cdr:to>
      <cdr:x>0.98181</cdr:x>
      <cdr:y>0.21816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5CC5CA5F-ED38-2A3F-A300-5BBCDDB62CF4}"/>
            </a:ext>
          </a:extLst>
        </cdr:cNvPr>
        <cdr:cNvSpPr txBox="1"/>
      </cdr:nvSpPr>
      <cdr:spPr>
        <a:xfrm xmlns:a="http://schemas.openxmlformats.org/drawingml/2006/main">
          <a:off x="8335708" y="933831"/>
          <a:ext cx="743489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3,284,971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0.48701</cdr:x>
      <cdr:y>0.15775</cdr:y>
    </cdr:from>
    <cdr:to>
      <cdr:x>0.56741</cdr:x>
      <cdr:y>0.19051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398237" y="911931"/>
          <a:ext cx="891198" cy="18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3,443,460</a:t>
          </a:r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0.12946</cdr:x>
      <cdr:y>0.19173</cdr:y>
    </cdr:from>
    <cdr:to>
      <cdr:x>0.20986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1435017" y="1108399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</a:t>
          </a:r>
        </a:p>
      </cdr:txBody>
    </cdr:sp>
  </cdr:relSizeAnchor>
  <cdr:relSizeAnchor xmlns:cdr="http://schemas.openxmlformats.org/drawingml/2006/chartDrawing">
    <cdr:from>
      <cdr:x>0.20837</cdr:x>
      <cdr:y>0.18313</cdr:y>
    </cdr:from>
    <cdr:to>
      <cdr:x>0.28877</cdr:x>
      <cdr:y>0.23127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AF72C8-AD8B-87D0-DE9E-3D514271AC84}"/>
            </a:ext>
          </a:extLst>
        </cdr:cNvPr>
        <cdr:cNvSpPr txBox="1"/>
      </cdr:nvSpPr>
      <cdr:spPr>
        <a:xfrm xmlns:a="http://schemas.openxmlformats.org/drawingml/2006/main">
          <a:off x="2309699" y="1058682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3,343,014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0.27803</cdr:x>
      <cdr:y>0.17259</cdr:y>
    </cdr:from>
    <cdr:to>
      <cdr:x>0.35843</cdr:x>
      <cdr:y>0.22073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FF64019C-ACF8-874F-9651-C1DF7560A916}"/>
            </a:ext>
          </a:extLst>
        </cdr:cNvPr>
        <cdr:cNvSpPr txBox="1"/>
      </cdr:nvSpPr>
      <cdr:spPr>
        <a:xfrm xmlns:a="http://schemas.openxmlformats.org/drawingml/2006/main">
          <a:off x="3081850" y="997722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3,371,757</a:t>
          </a:r>
          <a:r>
            <a:rPr lang="ja-JP" altLang="en-US" sz="1200" dirty="0"/>
            <a:t> </a:t>
          </a:r>
          <a:endParaRPr lang="en-US" altLang="ja-JP" sz="1200" dirty="0"/>
        </a:p>
      </cdr:txBody>
    </cdr:sp>
  </cdr:relSizeAnchor>
  <cdr:relSizeAnchor xmlns:cdr="http://schemas.openxmlformats.org/drawingml/2006/chartDrawing">
    <cdr:from>
      <cdr:x>0.3449</cdr:x>
      <cdr:y>0.17089</cdr:y>
    </cdr:from>
    <cdr:to>
      <cdr:x>0.4253</cdr:x>
      <cdr:y>0.21903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F2C3E16D-C78E-9C52-F791-6C7E9C94C9D8}"/>
            </a:ext>
          </a:extLst>
        </cdr:cNvPr>
        <cdr:cNvSpPr txBox="1"/>
      </cdr:nvSpPr>
      <cdr:spPr>
        <a:xfrm xmlns:a="http://schemas.openxmlformats.org/drawingml/2006/main">
          <a:off x="3823041" y="987895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3,399,611</a:t>
          </a:r>
        </a:p>
      </cdr:txBody>
    </cdr:sp>
  </cdr:relSizeAnchor>
  <cdr:relSizeAnchor xmlns:cdr="http://schemas.openxmlformats.org/drawingml/2006/chartDrawing">
    <cdr:from>
      <cdr:x>0.41548</cdr:x>
      <cdr:y>0.16409</cdr:y>
    </cdr:from>
    <cdr:to>
      <cdr:x>0.49588</cdr:x>
      <cdr:y>0.21223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278DEA1D-35D8-2725-9578-F63495873C97}"/>
            </a:ext>
          </a:extLst>
        </cdr:cNvPr>
        <cdr:cNvSpPr txBox="1"/>
      </cdr:nvSpPr>
      <cdr:spPr>
        <a:xfrm xmlns:a="http://schemas.openxmlformats.org/drawingml/2006/main">
          <a:off x="4605362" y="948585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3,423,476</a:t>
          </a:r>
        </a:p>
      </cdr:txBody>
    </cdr:sp>
  </cdr:relSizeAnchor>
  <cdr:relSizeAnchor xmlns:cdr="http://schemas.openxmlformats.org/drawingml/2006/chartDrawing">
    <cdr:from>
      <cdr:x>0.00458</cdr:x>
      <cdr:y>0.00879</cdr:y>
    </cdr:from>
    <cdr:to>
      <cdr:x>0.06668</cdr:x>
      <cdr:y>0.04874</cdr:y>
    </cdr:to>
    <cdr:sp macro="" textlink="">
      <cdr:nvSpPr>
        <cdr:cNvPr id="1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F20D35-D28D-E227-1022-08B898D0DF6B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88292" cy="230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3,443,460 </a:t>
          </a:r>
        </a:p>
      </cdr:txBody>
    </cdr:sp>
  </cdr:relSizeAnchor>
  <cdr:relSizeAnchor xmlns:cdr="http://schemas.openxmlformats.org/drawingml/2006/chartDrawing">
    <cdr:from>
      <cdr:x>0.56241</cdr:x>
      <cdr:y>0.15534</cdr:y>
    </cdr:from>
    <cdr:to>
      <cdr:x>0.64667</cdr:x>
      <cdr:y>0.19221</cdr:y>
    </cdr:to>
    <cdr:sp macro="" textlink="">
      <cdr:nvSpPr>
        <cdr:cNvPr id="1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AA285E7-066A-BE33-6DB0-8F73A57B395A}"/>
            </a:ext>
          </a:extLst>
        </cdr:cNvPr>
        <cdr:cNvSpPr txBox="1"/>
      </cdr:nvSpPr>
      <cdr:spPr>
        <a:xfrm xmlns:a="http://schemas.openxmlformats.org/drawingml/2006/main">
          <a:off x="6234033" y="898013"/>
          <a:ext cx="934011" cy="21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3,460,875</a:t>
          </a:r>
        </a:p>
      </cdr:txBody>
    </cdr:sp>
  </cdr:relSizeAnchor>
  <cdr:relSizeAnchor xmlns:cdr="http://schemas.openxmlformats.org/drawingml/2006/chartDrawing">
    <cdr:from>
      <cdr:x>0.63603</cdr:x>
      <cdr:y>0.14684</cdr:y>
    </cdr:from>
    <cdr:to>
      <cdr:x>0.72029</cdr:x>
      <cdr:y>0.18371</cdr:y>
    </cdr:to>
    <cdr:sp macro="" textlink="">
      <cdr:nvSpPr>
        <cdr:cNvPr id="1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00BACD7-97F4-E70F-1BB6-6E274BCF7AF4}"/>
            </a:ext>
          </a:extLst>
        </cdr:cNvPr>
        <cdr:cNvSpPr txBox="1"/>
      </cdr:nvSpPr>
      <cdr:spPr>
        <a:xfrm xmlns:a="http://schemas.openxmlformats.org/drawingml/2006/main">
          <a:off x="7050144" y="848866"/>
          <a:ext cx="933985" cy="213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3,476,337</a:t>
          </a:r>
        </a:p>
      </cdr:txBody>
    </cdr:sp>
  </cdr:relSizeAnchor>
  <cdr:relSizeAnchor xmlns:cdr="http://schemas.openxmlformats.org/drawingml/2006/chartDrawing">
    <cdr:from>
      <cdr:x>0.71065</cdr:x>
      <cdr:y>0.13493</cdr:y>
    </cdr:from>
    <cdr:to>
      <cdr:x>0.78682</cdr:x>
      <cdr:y>0.1933</cdr:y>
    </cdr:to>
    <cdr:sp macro="" textlink="">
      <cdr:nvSpPr>
        <cdr:cNvPr id="1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74DD14-5D5F-FF80-7020-B22A7B0E1790}"/>
            </a:ext>
          </a:extLst>
        </cdr:cNvPr>
        <cdr:cNvSpPr txBox="1"/>
      </cdr:nvSpPr>
      <cdr:spPr>
        <a:xfrm xmlns:a="http://schemas.openxmlformats.org/drawingml/2006/main">
          <a:off x="7877278" y="780026"/>
          <a:ext cx="844262" cy="33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3,540,890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0.78072</cdr:x>
      <cdr:y>0.12983</cdr:y>
    </cdr:from>
    <cdr:to>
      <cdr:x>0.85689</cdr:x>
      <cdr:y>0.1882</cdr:y>
    </cdr:to>
    <cdr:sp macro="" textlink="">
      <cdr:nvSpPr>
        <cdr:cNvPr id="1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DDB703-CE3F-CA25-59AD-AB836A140EF2}"/>
            </a:ext>
          </a:extLst>
        </cdr:cNvPr>
        <cdr:cNvSpPr txBox="1"/>
      </cdr:nvSpPr>
      <cdr:spPr>
        <a:xfrm xmlns:a="http://schemas.openxmlformats.org/drawingml/2006/main">
          <a:off x="8653990" y="750539"/>
          <a:ext cx="844311" cy="337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3,580,947 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0.85976</cdr:x>
      <cdr:y>0.11599</cdr:y>
    </cdr:from>
    <cdr:to>
      <cdr:x>0.93401</cdr:x>
      <cdr:y>0.16825</cdr:y>
    </cdr:to>
    <cdr:sp macro="" textlink="">
      <cdr:nvSpPr>
        <cdr:cNvPr id="2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966536-0A03-172D-82BC-DBBD93A71E5B}"/>
            </a:ext>
          </a:extLst>
        </cdr:cNvPr>
        <cdr:cNvSpPr txBox="1"/>
      </cdr:nvSpPr>
      <cdr:spPr>
        <a:xfrm xmlns:a="http://schemas.openxmlformats.org/drawingml/2006/main">
          <a:off x="9530080" y="670560"/>
          <a:ext cx="822960" cy="302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3,610,242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0.92575</cdr:x>
      <cdr:y>0.10919</cdr:y>
    </cdr:from>
    <cdr:to>
      <cdr:x>1</cdr:x>
      <cdr:y>0.16145</cdr:y>
    </cdr:to>
    <cdr:sp macro="" textlink="">
      <cdr:nvSpPr>
        <cdr:cNvPr id="2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767C8E-DF32-4AB7-5490-927578B4D636}"/>
            </a:ext>
          </a:extLst>
        </cdr:cNvPr>
        <cdr:cNvSpPr txBox="1"/>
      </cdr:nvSpPr>
      <cdr:spPr>
        <a:xfrm xmlns:a="http://schemas.openxmlformats.org/drawingml/2006/main">
          <a:off x="10261530" y="631214"/>
          <a:ext cx="823029" cy="302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3,630,856</a:t>
          </a:r>
          <a:r>
            <a:rPr lang="en-US" altLang="ja-JP" sz="900" dirty="0"/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0.08511</cdr:x>
      <cdr:y>0.19173</cdr:y>
    </cdr:from>
    <cdr:to>
      <cdr:x>0.16551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728641" y="919806"/>
          <a:ext cx="688292" cy="230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BBFE-36F3-42C8-8AC1-7E7B151DFBF4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F39E-80B9-4CDE-B6D8-E7104529B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A6214-A400-4C1A-130E-79ED9E0B9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3558579-B93A-C6A3-3537-DE94AD0E68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47D73B4-8F5B-7C72-65A1-9072D654C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8DE56-076A-3141-6969-B71AFB468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AD18F-6878-FA19-5E89-8A89785B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B11D3-A36A-0370-269E-2D60BD0C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29951-E8BA-36C9-871F-0B18F6E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5970E-018A-51EE-B6AA-A4A77A4A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02485-7CD3-C195-02D4-9749297D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08ADB-C20E-B2B5-08B8-4305605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316AB-FA58-E885-0EBF-49CD304A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64DE-F89F-0D75-2DE7-E0672D6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29BD3-1782-93AF-5F6F-37AE2C3E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5CA1F-C503-3DFC-710E-1F27EA2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ADF15-E5DA-8CEB-5EEB-04B781B65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B818BA-F0F3-B949-DC46-4591513F1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067FD-6F86-C9D9-8D83-A5C7EA46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283A7-4CB6-0C20-B4EE-8268CBC2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CF246-8B6D-20D2-C849-72CB4593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6EE37-EFE4-8F18-69A4-78EE67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FD3E7-9946-5F1C-AD38-3463CD35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9045D-C3D9-5A80-72AC-2A56ECED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16F44-E23F-ACB9-5CED-E23F3F0D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C3E2-F216-F506-B5D1-AEE29ED9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41A43-8E01-1029-A391-64412A94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4B5CD-E503-5B0C-396B-D4D017B4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D0347-F8D0-2126-D3F1-E6926479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7C97F-2704-B17B-6F62-5C06FE7F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F43FE-4F4F-464C-0B74-349E4F2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0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F9CC-B4A8-CD9F-5D28-D6882792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E0CE2E-EAEF-B301-6BE0-CD8CEACE3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E1C812-1B48-4720-FBE1-5BAC10E4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A10CD0-F17E-9D64-1A10-4EF6CED8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E866D-0ABD-C965-A9D4-8440D7D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B05C3A-D5EB-94FC-3D09-46F79175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91995-1461-9814-BE55-CC6C284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1F76D-559E-C11D-DA19-190BA50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3603-6500-FCCF-E1FC-FE562F66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5F38EE-2043-37F3-9519-E4ECAB80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52FB9B-F052-26D6-8962-22D6E3D40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845D6-CC78-E67D-DC7B-ED5AD767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FCE47-FE2B-1720-0E47-1DF331D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8AB83B-5EAF-0F08-602C-F8ABE7A1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5778-32DA-F2DD-2516-CDB9B568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32D301-EAD5-0A9B-BADB-592C10BC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F496DF-22F7-6BCD-6D1B-BD6FA84A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D1864F-2CDA-A3DD-B4B0-174A2B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F68644-297C-28ED-4AC1-7FFA7CC9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9AA36-C799-2A23-50D7-7A621183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F4E1D-71BA-80D5-173C-C52CAE47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FCA54-B09C-E4C0-A605-35DB0612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AA335-9152-07ED-9532-1185B6B4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B7D6E-91D5-382A-90BE-57AA490F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B5E282-18C5-1C01-5C42-3B39682C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17DE-59BC-23D1-6598-3AE09F62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55B69-2D55-7F82-AF22-830FD6E9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7FA2A-962C-85F4-E078-3CD3D820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6170D7-1309-4848-7DC5-059A00E6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30AFC8-064F-258C-F038-13ABD64A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0DB55-C146-0808-841E-F5E2D7F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A81C7-7AB5-3F78-63C6-B6E4E69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A33CF-0799-CF7C-7038-735F9223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F8F878-1CE4-D025-33B4-EAB15CFD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AC186F-207C-1174-4F52-3A31034A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C63EF-A3D9-5703-D33B-EED3459F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48-CB9C-4F74-8929-4ABBB3AC904A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56064-0586-27AC-5DA0-3510D63C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BE122-0B9A-5B3E-7ED9-F1AE2141D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273040" y="6483626"/>
            <a:ext cx="7038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834380"/>
              </p:ext>
            </p:extLst>
          </p:nvPr>
        </p:nvGraphicFramePr>
        <p:xfrm>
          <a:off x="731520" y="447040"/>
          <a:ext cx="1114552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2FBBB5-090B-4178-AB7C-9F10A5DC8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385580"/>
              </p:ext>
            </p:extLst>
          </p:nvPr>
        </p:nvGraphicFramePr>
        <p:xfrm>
          <a:off x="747251" y="507016"/>
          <a:ext cx="10697497" cy="54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40BF53-4DE1-41BE-C136-593E92BEB5D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48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8E2CD-0AD5-9185-64C5-67F7B6528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7B8721-24B7-B84C-7288-F9A0E2644271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2CBCAE34-D584-431B-B16E-F90D407C5A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8069883"/>
              </p:ext>
            </p:extLst>
          </p:nvPr>
        </p:nvGraphicFramePr>
        <p:xfrm>
          <a:off x="570272" y="245806"/>
          <a:ext cx="10943302" cy="619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07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ADBD176E-B79D-4FF7-BD43-A3A25FE6C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5949"/>
              </p:ext>
            </p:extLst>
          </p:nvPr>
        </p:nvGraphicFramePr>
        <p:xfrm>
          <a:off x="599440" y="508000"/>
          <a:ext cx="11084559" cy="578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24557-B50F-5412-602B-BC35844C2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9D337C-E0C6-06CA-018C-5EA581E8744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https://www.ideco-koushiki.jp/library/pdf/join_overview_R0704.pdf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303277B-F11B-4411-8B74-0BB91386A3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4382164"/>
              </p:ext>
            </p:extLst>
          </p:nvPr>
        </p:nvGraphicFramePr>
        <p:xfrm>
          <a:off x="501445" y="373626"/>
          <a:ext cx="10894142" cy="5976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11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907330"/>
              </p:ext>
            </p:extLst>
          </p:nvPr>
        </p:nvGraphicFramePr>
        <p:xfrm>
          <a:off x="487681" y="174172"/>
          <a:ext cx="11145520" cy="603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8C39-E637-80BC-5459-7BF75BF5A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5915"/>
              </p:ext>
            </p:extLst>
          </p:nvPr>
        </p:nvGraphicFramePr>
        <p:xfrm>
          <a:off x="757084" y="174171"/>
          <a:ext cx="10717161" cy="613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77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291F33-0337-D7A9-01AE-90E444B2F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633530"/>
              </p:ext>
            </p:extLst>
          </p:nvPr>
        </p:nvGraphicFramePr>
        <p:xfrm>
          <a:off x="609598" y="609600"/>
          <a:ext cx="10854813" cy="528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C640E-FC67-C0D6-45A6-C09A38269DD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00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01D32A-1063-4ABE-5C39-E83DCB413E2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FEA832B-0D78-4BE1-BF7B-1A8006BB7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97823"/>
              </p:ext>
            </p:extLst>
          </p:nvPr>
        </p:nvGraphicFramePr>
        <p:xfrm>
          <a:off x="1032387" y="412955"/>
          <a:ext cx="10343536" cy="569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5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992DC-E67B-7B7A-D8CF-E01A20C0C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0AC58D-924E-D2E6-5E52-53E82B5D5D3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https://www.ideco-koushiki.jp/library/pdf/join_overview_R0704.pdf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74F3E44-6602-4729-9D47-A701CFABF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473997"/>
              </p:ext>
            </p:extLst>
          </p:nvPr>
        </p:nvGraphicFramePr>
        <p:xfrm>
          <a:off x="1160206" y="471948"/>
          <a:ext cx="10343536" cy="5878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33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BF7CECE-29EC-4E30-91A1-D5443E3E7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63176"/>
              </p:ext>
            </p:extLst>
          </p:nvPr>
        </p:nvGraphicFramePr>
        <p:xfrm>
          <a:off x="873760" y="487680"/>
          <a:ext cx="107188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E2F93-BA00-D5A0-9E5F-188D75029E9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1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351</Words>
  <Application>Microsoft Office PowerPoint</Application>
  <PresentationFormat>ワイド画面</PresentationFormat>
  <Paragraphs>82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23</cp:revision>
  <dcterms:created xsi:type="dcterms:W3CDTF">2024-07-26T04:44:37Z</dcterms:created>
  <dcterms:modified xsi:type="dcterms:W3CDTF">2025-06-10T06:27:10Z</dcterms:modified>
</cp:coreProperties>
</file>