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349" r:id="rId3"/>
    <p:sldId id="354" r:id="rId4"/>
    <p:sldId id="288" r:id="rId5"/>
    <p:sldId id="304" r:id="rId6"/>
    <p:sldId id="353" r:id="rId7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'79-19３末'!$U$2:$AU$2</c:f>
              <c:numCache>
                <c:formatCode>#,##0_);[Red]\(#,##0\)</c:formatCode>
                <c:ptCount val="27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  <c:pt idx="23" formatCode="#,##0">
                  <c:v>10573653</c:v>
                </c:pt>
                <c:pt idx="24" formatCode="#,##0">
                  <c:v>10880617</c:v>
                </c:pt>
                <c:pt idx="25" formatCode="#,##0">
                  <c:v>11184202</c:v>
                </c:pt>
                <c:pt idx="26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3-4DAB-BB11-3DC83785260E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'79-19３末'!$U$4:$AU$4</c:f>
              <c:numCache>
                <c:formatCode>#,##0_);[Red]\(#,##0\)</c:formatCode>
                <c:ptCount val="27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  <c:pt idx="23" formatCode="#,##0">
                  <c:v>264987</c:v>
                </c:pt>
                <c:pt idx="24" formatCode="#,##0">
                  <c:v>256190</c:v>
                </c:pt>
                <c:pt idx="25" formatCode="#,##0">
                  <c:v>288673</c:v>
                </c:pt>
                <c:pt idx="26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A3-4DAB-BB11-3DC83785260E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'79-19３末'!$U$5:$AU$5</c:f>
              <c:numCache>
                <c:formatCode>#,##0_);[Red]\(#,##0\)</c:formatCode>
                <c:ptCount val="27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  <c:pt idx="23" formatCode="#,##0">
                  <c:v>2940798</c:v>
                </c:pt>
                <c:pt idx="24" formatCode="#,##0">
                  <c:v>2963080</c:v>
                </c:pt>
                <c:pt idx="25" formatCode="#,##0">
                  <c:v>4324995</c:v>
                </c:pt>
                <c:pt idx="26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A3-4DAB-BB11-3DC83785260E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'79-19３末'!$U$6:$AU$6</c:f>
              <c:numCache>
                <c:formatCode>#,##0_);[Red]\(#,##0\)</c:formatCode>
                <c:ptCount val="27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  <c:pt idx="23" formatCode="#,##0">
                  <c:v>5382593</c:v>
                </c:pt>
                <c:pt idx="24" formatCode="#,##0">
                  <c:v>5381767</c:v>
                </c:pt>
                <c:pt idx="25" formatCode="#,##0">
                  <c:v>5406468</c:v>
                </c:pt>
                <c:pt idx="26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A3-4DAB-BB11-3DC83785260E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'79-19３末'!$U$13:$AU$13</c:f>
              <c:numCache>
                <c:formatCode>#,##0_);[Red]\(#,##0\)</c:formatCode>
                <c:ptCount val="27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511615</c:v>
                </c:pt>
                <c:pt idx="22" formatCode="#,##0">
                  <c:v>547813</c:v>
                </c:pt>
                <c:pt idx="23" formatCode="#,##0">
                  <c:v>517699</c:v>
                </c:pt>
                <c:pt idx="24" formatCode="#,##0">
                  <c:v>562933</c:v>
                </c:pt>
                <c:pt idx="25" formatCode="#,##0">
                  <c:v>787099</c:v>
                </c:pt>
                <c:pt idx="26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A3-4DAB-BB11-3DC837852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1-4474-A947-6E830B19B62F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'79-19３末'!$B$2:$AU$2</c:f>
              <c:numCache>
                <c:formatCode>#,##0_);[Red]\(#,##0\)</c:formatCode>
                <c:ptCount val="46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  <c:pt idx="42" formatCode="#,##0">
                  <c:v>10573653</c:v>
                </c:pt>
                <c:pt idx="43" formatCode="#,##0">
                  <c:v>10880617</c:v>
                </c:pt>
                <c:pt idx="44" formatCode="#,##0">
                  <c:v>11184202</c:v>
                </c:pt>
                <c:pt idx="45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1-4474-A947-6E830B19B62F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07E1-4474-A947-6E830B19B62F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'79-19３末'!$B$4:$AU$4</c:f>
              <c:numCache>
                <c:formatCode>#,##0_);[Red]\(#,##0\)</c:formatCode>
                <c:ptCount val="46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  <c:pt idx="42" formatCode="#,##0">
                  <c:v>264987</c:v>
                </c:pt>
                <c:pt idx="43" formatCode="#,##0">
                  <c:v>256190</c:v>
                </c:pt>
                <c:pt idx="44" formatCode="#,##0">
                  <c:v>288673</c:v>
                </c:pt>
                <c:pt idx="45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E1-4474-A947-6E830B19B62F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'79-19３末'!$B$5:$AU$5</c:f>
              <c:numCache>
                <c:formatCode>#,##0_);[Red]\(#,##0\)</c:formatCode>
                <c:ptCount val="46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  <c:pt idx="42" formatCode="#,##0">
                  <c:v>2940798</c:v>
                </c:pt>
                <c:pt idx="43" formatCode="#,##0">
                  <c:v>2963080</c:v>
                </c:pt>
                <c:pt idx="44" formatCode="#,##0">
                  <c:v>4324995</c:v>
                </c:pt>
                <c:pt idx="45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E1-4474-A947-6E830B19B62F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'79-19３末'!$B$6:$AU$6</c:f>
              <c:numCache>
                <c:formatCode>#,##0_);[Red]\(#,##0\)</c:formatCode>
                <c:ptCount val="46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  <c:pt idx="42" formatCode="#,##0">
                  <c:v>5382593</c:v>
                </c:pt>
                <c:pt idx="43" formatCode="#,##0">
                  <c:v>5381767</c:v>
                </c:pt>
                <c:pt idx="44" formatCode="#,##0">
                  <c:v>5406468</c:v>
                </c:pt>
                <c:pt idx="45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E1-4474-A947-6E830B19B62F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07E1-4474-A947-6E830B19B62F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07E1-4474-A947-6E830B19B62F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07E1-4474-A947-6E830B19B62F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07E1-4474-A947-6E830B19B62F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07E1-4474-A947-6E830B19B62F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07E1-4474-A947-6E830B19B62F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'79-19３末'!$B$13:$AU$13</c:f>
              <c:numCache>
                <c:formatCode>#,##0_);[Red]\(#,##0\)</c:formatCode>
                <c:ptCount val="46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511615</c:v>
                </c:pt>
                <c:pt idx="41" formatCode="#,##0">
                  <c:v>547813</c:v>
                </c:pt>
                <c:pt idx="42" formatCode="#,##0">
                  <c:v>517699</c:v>
                </c:pt>
                <c:pt idx="43" formatCode="#,##0">
                  <c:v>562933</c:v>
                </c:pt>
                <c:pt idx="44" formatCode="#,##0">
                  <c:v>787099</c:v>
                </c:pt>
                <c:pt idx="45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E1-4474-A947-6E830B19B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5336832895888"/>
          <c:y val="6.0185185185185182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'79-19３末'!$B$22:$AU$22</c:f>
              <c:numCache>
                <c:formatCode>#,##0_);[Red]\(#,##0\)</c:formatCode>
                <c:ptCount val="46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15313670</c:v>
                </c:pt>
                <c:pt idx="41" formatCode="#,##0">
                  <c:v>14848995</c:v>
                </c:pt>
                <c:pt idx="42" formatCode="#,##0">
                  <c:v>16064469</c:v>
                </c:pt>
                <c:pt idx="43" formatCode="#,##0">
                  <c:v>16317145</c:v>
                </c:pt>
                <c:pt idx="44" formatCode="#,##0">
                  <c:v>18082301</c:v>
                </c:pt>
                <c:pt idx="45" formatCode="#,##0">
                  <c:v>18082301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'79-19３末'!$B$25:$AU$25</c:f>
              <c:numCache>
                <c:formatCode>0.00%</c:formatCode>
                <c:ptCount val="46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0.82520153182345612</c:v>
                </c:pt>
                <c:pt idx="41">
                  <c:v>0.81228270992569984</c:v>
                </c:pt>
                <c:pt idx="42">
                  <c:v>0.81629519307429521</c:v>
                </c:pt>
                <c:pt idx="43">
                  <c:v>0.81404246443191874</c:v>
                </c:pt>
                <c:pt idx="44">
                  <c:v>0.82224281205452832</c:v>
                </c:pt>
                <c:pt idx="45">
                  <c:v>0.82224281205452832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2509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3918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7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1BE09165-1EDA-DBAC-5B68-ACE376064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648" y="784888"/>
            <a:ext cx="6314062" cy="586472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8112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528049" y="18448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615988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165304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22,302,808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2025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21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420889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356993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165305"/>
            <a:ext cx="14670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22,302,808</a:t>
            </a:r>
          </a:p>
          <a:p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144489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375921" y="980728"/>
            <a:ext cx="224346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速報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85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536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1,134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endParaRPr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800"/>
              </a:lnSpc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466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344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701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1,474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310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1,216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694860"/>
            <a:ext cx="1152525" cy="95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541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6832"/>
            <a:ext cx="2305050" cy="768348"/>
            <a:chOff x="3376415" y="1918575"/>
            <a:chExt cx="2305050" cy="76834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610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342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151</a:t>
              </a:r>
              <a:endPara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259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731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619523"/>
            <a:ext cx="1152525" cy="106794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532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1,833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2, 230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2,313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1,436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2025</a:t>
            </a:r>
            <a:r>
              <a:rPr lang="ja-JP" altLang="en-US" sz="1200" dirty="0"/>
              <a:t>年</a:t>
            </a:r>
            <a:r>
              <a:rPr lang="en-US" altLang="ja-JP" sz="1200" dirty="0"/>
              <a:t>3</a:t>
            </a:r>
            <a:r>
              <a:rPr lang="ja-JP" altLang="en-US" sz="1200" dirty="0"/>
              <a:t>月</a:t>
            </a:r>
            <a:r>
              <a:rPr lang="en-US" altLang="ja-JP" sz="1200" dirty="0"/>
              <a:t>21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333850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/>
        </p:nvGraphicFramePr>
        <p:xfrm>
          <a:off x="1876852" y="980729"/>
          <a:ext cx="8265680" cy="547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1998-2024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4533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(20240627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2927648" y="2411596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019765" y="2790220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8976320" y="908720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21,991,437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9624392" y="1268760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90401" y="3300688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30574" y="2823899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6171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sz="2400" dirty="0"/>
              <a:t>1979-2024</a:t>
            </a:r>
            <a:r>
              <a:rPr lang="ja-JP" altLang="en-US" sz="2400" dirty="0"/>
              <a:t>）</a:t>
            </a:r>
            <a:r>
              <a:rPr lang="en-US" altLang="ja-JP" sz="2400" dirty="0"/>
              <a:t>3</a:t>
            </a:r>
            <a:r>
              <a:rPr lang="ja-JP" altLang="en-US" sz="2400" dirty="0"/>
              <a:t>月末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71682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/>
        </p:nvGraphicFramePr>
        <p:xfrm>
          <a:off x="1913427" y="830769"/>
          <a:ext cx="8365146" cy="548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/>
        </p:nvGraphicFramePr>
        <p:xfrm>
          <a:off x="1703512" y="836712"/>
          <a:ext cx="8496944" cy="549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1979-2024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196752"/>
            <a:ext cx="1872208" cy="360040"/>
          </a:xfrm>
          <a:prstGeom prst="borderCallout1">
            <a:avLst>
              <a:gd name="adj1" fmla="val 98453"/>
              <a:gd name="adj2" fmla="val 86950"/>
              <a:gd name="adj3" fmla="val 288501"/>
              <a:gd name="adj4" fmla="val 108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8832304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2024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6384032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2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390</Words>
  <Application>Microsoft Office PowerPoint</Application>
  <PresentationFormat>ワイド画面</PresentationFormat>
  <Paragraphs>98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54</cp:revision>
  <cp:lastPrinted>2020-12-28T05:35:58Z</cp:lastPrinted>
  <dcterms:created xsi:type="dcterms:W3CDTF">2019-12-26T01:19:57Z</dcterms:created>
  <dcterms:modified xsi:type="dcterms:W3CDTF">2025-03-24T06:01:17Z</dcterms:modified>
</cp:coreProperties>
</file>