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3" r:id="rId3"/>
    <p:sldId id="272" r:id="rId4"/>
    <p:sldId id="265" r:id="rId5"/>
    <p:sldId id="269" r:id="rId6"/>
    <p:sldId id="266" r:id="rId7"/>
    <p:sldId id="268" r:id="rId8"/>
    <p:sldId id="264" r:id="rId9"/>
    <p:sldId id="258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Sheet1!$N$3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Sheet1!$O$1:$P$1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Sheet1!$O$3:$P$3</c:f>
              <c:numCache>
                <c:formatCode>General</c:formatCode>
                <c:ptCount val="2"/>
                <c:pt idx="0">
                  <c:v>75.38</c:v>
                </c:pt>
                <c:pt idx="1">
                  <c:v>72.680000000000007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A-46E6-B5E9-0A871F56F0EE}"/>
            </c:ext>
          </c:extLst>
        </c:ser>
        <c:ser>
          <c:idx val="0"/>
          <c:order val="1"/>
          <c:tx>
            <c:strRef>
              <c:f>Sheet1!$N$2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Sheet1!$O$1:$P$1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Sheet1!$O$2:$P$2</c:f>
              <c:numCache>
                <c:formatCode>General</c:formatCode>
                <c:ptCount val="2"/>
                <c:pt idx="0">
                  <c:v>87.09</c:v>
                </c:pt>
                <c:pt idx="1">
                  <c:v>81.05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4A-46E6-B5E9-0A871F56F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1.4922276091247251E-2"/>
          <c:w val="0.89674460614438845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75.38</c:v>
                </c:pt>
                <c:pt idx="1">
                  <c:v>72.680000000000007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87.57</c:v>
                </c:pt>
                <c:pt idx="1">
                  <c:v>81.47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0"/>
          <c:w val="0.8796495651196552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87.74</c:v>
                </c:pt>
                <c:pt idx="1">
                  <c:v>81.64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7-4C12-8C3B-79ADCE6B5CE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7-4C12-8C3B-79ADCE6B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801326417086E-2"/>
          <c:y val="4.3238794057913761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D7E-8726-7DEB6A069834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49-4D7E-8726-7DEB6A0698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F49-4D7E-8726-7DEB6A069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49-4D7E-8726-7DEB6A069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1942140687443E-2"/>
          <c:y val="9.9451580653665741E-3"/>
          <c:w val="0.87496572042212584"/>
          <c:h val="0.868171056718724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6-4AE0-9ECD-2C36B257BE5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6-4AE0-9ECD-2C36B257B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94481838446792E-2"/>
          <c:y val="0"/>
          <c:w val="0.90368787498982495"/>
          <c:h val="0.879573794844954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9-4170-9378-F6094AF8AFF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9-4170-9378-F6094AF8A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b="0" u="sng"/>
              <a:t>女性</a:t>
            </a:r>
            <a:r>
              <a:rPr lang="ja-JP" altLang="en-US" sz="1800" b="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639411393020317"/>
          <c:y val="0.12391604318384282"/>
          <c:w val="0.81959354039078447"/>
          <c:h val="0.735272943752608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543-492F-BAA1-7176D673668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543-492F-BAA1-7176D673668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543-492F-BAA1-7176D673668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543-492F-BAA1-7176D6736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(Sheet1!$E$7,Sheet1!$H$7,Sheet1!$J$7:$K$7)</c:f>
              <c:numCache>
                <c:formatCode>General</c:formatCode>
                <c:ptCount val="4"/>
                <c:pt idx="0">
                  <c:v>75.38</c:v>
                </c:pt>
                <c:pt idx="1">
                  <c:v>74.790000000000006</c:v>
                </c:pt>
                <c:pt idx="2">
                  <c:v>74.209999999999994</c:v>
                </c:pt>
                <c:pt idx="3">
                  <c:v>73.62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543-492F-BAA1-7176D673668D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(Sheet1!$E$5,Sheet1!$H$5,Sheet1!$J$5:$K$5)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(Sheet1!$E$6,Sheet1!$H$6,Sheet1!$J$6:$K$6)</c:f>
              <c:numCache>
                <c:formatCode>General</c:formatCode>
                <c:ptCount val="4"/>
                <c:pt idx="0">
                  <c:v>87.45</c:v>
                </c:pt>
                <c:pt idx="1">
                  <c:v>87.14</c:v>
                </c:pt>
                <c:pt idx="2">
                  <c:v>86.61</c:v>
                </c:pt>
                <c:pt idx="3">
                  <c:v>86.3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543-492F-BAA1-7176D6736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u="sng"/>
              <a:t>男性</a:t>
            </a:r>
            <a:r>
              <a:rPr lang="ja-JP" altLang="en-US" sz="18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(Sheet1!$E$3,Sheet1!$H$3,Sheet1!$J$3:$K$3)</c:f>
              <c:numCache>
                <c:formatCode>General</c:formatCode>
                <c:ptCount val="4"/>
                <c:pt idx="0">
                  <c:v>72.680000000000007</c:v>
                </c:pt>
                <c:pt idx="1">
                  <c:v>72.14</c:v>
                </c:pt>
                <c:pt idx="2">
                  <c:v>71.19</c:v>
                </c:pt>
                <c:pt idx="3">
                  <c:v>70.42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F1F-4385-B65D-A2A139C5677F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(Sheet1!$E$1,Sheet1!$H$1,Sheet1!$J$1:$K$1)</c:f>
              <c:strCache>
                <c:ptCount val="4"/>
                <c:pt idx="0">
                  <c:v>令和元年</c:v>
                </c:pt>
                <c:pt idx="1">
                  <c:v>平成２８年</c:v>
                </c:pt>
                <c:pt idx="2">
                  <c:v>平成２５年</c:v>
                </c:pt>
                <c:pt idx="3">
                  <c:v>平成２２年</c:v>
                </c:pt>
              </c:strCache>
              <c:extLst/>
            </c:strRef>
          </c:cat>
          <c:val>
            <c:numRef>
              <c:f>(Sheet1!$E$2,Sheet1!$H$2,Sheet1!$J$2:$K$2)</c:f>
              <c:numCache>
                <c:formatCode>General</c:formatCode>
                <c:ptCount val="4"/>
                <c:pt idx="0">
                  <c:v>81.41</c:v>
                </c:pt>
                <c:pt idx="1">
                  <c:v>80.98</c:v>
                </c:pt>
                <c:pt idx="2">
                  <c:v>80.209999999999994</c:v>
                </c:pt>
                <c:pt idx="3">
                  <c:v>79.55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F1F-4385-B65D-A2A139C56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3/index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hlw.go.jp/content/10904750/000872952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2/dl/life22-02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21/dl/life18-15.pdf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www.mhlw.go.jp/toukei/saikin/hw/life/life20/dl/life18-0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mhlw.go.jp/toukei/saikin/hw/life/life18/dl/life18-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5D097DB-F094-49C3-7065-A8EBC5058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44" y="1410168"/>
            <a:ext cx="7366448" cy="4337908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03736" y="1034697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064487" y="6044513"/>
            <a:ext cx="552168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hlinkClick r:id="rId3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100" dirty="0">
                <a:solidFill>
                  <a:srgbClr val="0563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令和５年簡易生命表の概況｜厚生労働省 </a:t>
            </a:r>
            <a:r>
              <a:rPr lang="en-US" altLang="ja-JP" sz="11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(mhlw.go.jp)</a:t>
            </a:r>
            <a:endParaRPr lang="en-US" altLang="ja-JP" sz="11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回健康日本２１（第二次）推進専門委員会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3-1 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https://www.mhlw.go.jp/content/10904750/000872952.pdf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484154" y="2728234"/>
            <a:ext cx="113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208712" y="200347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5684474" y="3760853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474628" y="2649023"/>
            <a:ext cx="2086417" cy="346249"/>
            <a:chOff x="3851920" y="2881964"/>
            <a:chExt cx="2160240" cy="32460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064422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2460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8.41</a:t>
              </a:r>
              <a:endParaRPr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180207" y="4429251"/>
            <a:ext cx="2892397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477685" y="4441329"/>
              <a:ext cx="1053046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11.76</a:t>
              </a:r>
              <a:endParaRPr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727260" y="5851316"/>
            <a:ext cx="8416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040836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1969685" y="4449159"/>
            <a:ext cx="113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1811733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3003178"/>
              </p:ext>
            </p:extLst>
          </p:nvPr>
        </p:nvGraphicFramePr>
        <p:xfrm>
          <a:off x="228599" y="1114427"/>
          <a:ext cx="8676861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7A81A7B-8075-268F-DF14-366ABE43ABAC}"/>
              </a:ext>
            </a:extLst>
          </p:cNvPr>
          <p:cNvSpPr/>
          <p:nvPr/>
        </p:nvSpPr>
        <p:spPr>
          <a:xfrm>
            <a:off x="382655" y="4757530"/>
            <a:ext cx="1033670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FD0E2B1-0B1B-706B-739C-8B2CCE046707}"/>
              </a:ext>
            </a:extLst>
          </p:cNvPr>
          <p:cNvSpPr/>
          <p:nvPr/>
        </p:nvSpPr>
        <p:spPr>
          <a:xfrm>
            <a:off x="2516255" y="4976191"/>
            <a:ext cx="916058" cy="43732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468643F-AE2F-8088-E4E3-083D743CC982}"/>
              </a:ext>
            </a:extLst>
          </p:cNvPr>
          <p:cNvCxnSpPr/>
          <p:nvPr/>
        </p:nvCxnSpPr>
        <p:spPr>
          <a:xfrm>
            <a:off x="3829877" y="2411895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B15CBD17-CA94-5A2D-2DC9-FECAD346D8FA}"/>
              </a:ext>
            </a:extLst>
          </p:cNvPr>
          <p:cNvCxnSpPr/>
          <p:nvPr/>
        </p:nvCxnSpPr>
        <p:spPr>
          <a:xfrm>
            <a:off x="4041912" y="3375991"/>
            <a:ext cx="3313044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474A2CF-DD41-B346-FED6-2A26B9FF7B2C}"/>
              </a:ext>
            </a:extLst>
          </p:cNvPr>
          <p:cNvCxnSpPr>
            <a:cxnSpLocks/>
          </p:cNvCxnSpPr>
          <p:nvPr/>
        </p:nvCxnSpPr>
        <p:spPr>
          <a:xfrm>
            <a:off x="4386468" y="4250635"/>
            <a:ext cx="3286540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50A1815-0127-529D-643C-6F4443A69D72}"/>
              </a:ext>
            </a:extLst>
          </p:cNvPr>
          <p:cNvCxnSpPr>
            <a:cxnSpLocks/>
          </p:cNvCxnSpPr>
          <p:nvPr/>
        </p:nvCxnSpPr>
        <p:spPr>
          <a:xfrm>
            <a:off x="4585250" y="5194852"/>
            <a:ext cx="3233532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53827EF-9E9D-59C3-F5E2-0AC8F13EB826}"/>
              </a:ext>
            </a:extLst>
          </p:cNvPr>
          <p:cNvSpPr/>
          <p:nvPr/>
        </p:nvSpPr>
        <p:spPr>
          <a:xfrm>
            <a:off x="4969565" y="2279374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9.13</a:t>
            </a:r>
            <a:r>
              <a:rPr kumimoji="1" lang="ja-JP" altLang="en-US" dirty="0"/>
              <a:t>年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528471B7-6A04-092E-18DB-9EDFEB6A29DC}"/>
              </a:ext>
            </a:extLst>
          </p:cNvPr>
          <p:cNvSpPr/>
          <p:nvPr/>
        </p:nvSpPr>
        <p:spPr>
          <a:xfrm>
            <a:off x="5221356" y="3210342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9.01</a:t>
            </a:r>
            <a:r>
              <a:rPr kumimoji="1" lang="ja-JP" altLang="en-US" dirty="0"/>
              <a:t>年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97BC1F54-416A-7C3F-0D47-493EBD5C6B27}"/>
              </a:ext>
            </a:extLst>
          </p:cNvPr>
          <p:cNvSpPr/>
          <p:nvPr/>
        </p:nvSpPr>
        <p:spPr>
          <a:xfrm>
            <a:off x="5632173" y="4084986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8.84</a:t>
            </a:r>
            <a:r>
              <a:rPr kumimoji="1" lang="ja-JP" altLang="en-US" dirty="0"/>
              <a:t>年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6FBA836D-3A87-52F2-84CB-122D3495D154}"/>
              </a:ext>
            </a:extLst>
          </p:cNvPr>
          <p:cNvSpPr/>
          <p:nvPr/>
        </p:nvSpPr>
        <p:spPr>
          <a:xfrm>
            <a:off x="5738191" y="5049561"/>
            <a:ext cx="1033670" cy="3312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8.73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411087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/>
        </p:nvGraphicFramePr>
        <p:xfrm>
          <a:off x="802433" y="1689377"/>
          <a:ext cx="7417836" cy="422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life22-02.pdf 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604931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669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75844" y="40270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474628" y="2882286"/>
            <a:ext cx="2151726" cy="346249"/>
            <a:chOff x="3851920" y="2881964"/>
            <a:chExt cx="2160240" cy="32460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2460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8.37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180207" y="4755830"/>
            <a:ext cx="307473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11.71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4</a:t>
            </a:r>
            <a:r>
              <a:rPr kumimoji="1" lang="ja-JP" altLang="en-US" dirty="0"/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令和４年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266229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/>
        </p:nvGraphicFramePr>
        <p:xfrm>
          <a:off x="587805" y="1717714"/>
          <a:ext cx="7968390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3"/>
              </a:rPr>
              <a:t>01</a:t>
            </a:r>
            <a:r>
              <a:rPr lang="zh-TW" altLang="en-US" sz="1100" dirty="0">
                <a:hlinkClick r:id="rId3"/>
              </a:rPr>
              <a:t>概況（</a:t>
            </a:r>
            <a:r>
              <a:rPr lang="en-US" altLang="zh-TW" sz="1100" dirty="0">
                <a:hlinkClick r:id="rId3"/>
              </a:rPr>
              <a:t>R3</a:t>
            </a:r>
            <a:r>
              <a:rPr lang="zh-TW" altLang="en-US" sz="1100" dirty="0">
                <a:hlinkClick r:id="rId3"/>
              </a:rPr>
              <a:t>簡易生命表）（公表後） </a:t>
            </a:r>
            <a:r>
              <a:rPr lang="en-US" altLang="zh-TW" sz="1100" dirty="0">
                <a:hlinkClick r:id="rId3"/>
              </a:rPr>
              <a:t>(mhlw.go.jp)</a:t>
            </a:r>
            <a:endParaRPr lang="en-US" altLang="zh-TW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604931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6698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75844" y="40270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398772" y="2882289"/>
            <a:ext cx="2564706" cy="369332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8.79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270393" y="4755830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12.19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年の平均寿命と直近（令和元年）の健康寿命を使用しています。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令和３年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</p:spTree>
    <p:extLst>
      <p:ext uri="{BB962C8B-B14F-4D97-AF65-F5344CB8AC3E}">
        <p14:creationId xmlns:p14="http://schemas.microsoft.com/office/powerpoint/2010/main" val="361653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2"/>
              </a:rPr>
              <a:t>01</a:t>
            </a:r>
            <a:r>
              <a:rPr lang="zh-TW" altLang="en-US" sz="1100" dirty="0">
                <a:hlinkClick r:id="rId2"/>
              </a:rPr>
              <a:t>概況（表紙～国際比較）</a:t>
            </a:r>
            <a:r>
              <a:rPr lang="en-US" altLang="zh-TW" sz="1100" dirty="0">
                <a:hlinkClick r:id="rId2"/>
              </a:rPr>
              <a:t>R2</a:t>
            </a:r>
            <a:r>
              <a:rPr lang="zh-TW" altLang="en-US" sz="1100" dirty="0">
                <a:hlinkClick r:id="rId2"/>
              </a:rPr>
              <a:t>（機密性２） </a:t>
            </a:r>
            <a:r>
              <a:rPr lang="en-US" altLang="zh-TW" sz="1100" dirty="0">
                <a:hlinkClick r:id="rId2"/>
              </a:rPr>
              <a:t>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2395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4" y="2882287"/>
            <a:ext cx="2507031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9.50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018605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令和２年</a:t>
            </a:r>
          </a:p>
        </p:txBody>
      </p:sp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543893"/>
              </p:ext>
            </p:extLst>
          </p:nvPr>
        </p:nvGraphicFramePr>
        <p:xfrm>
          <a:off x="804549" y="1785247"/>
          <a:ext cx="7429055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FB218E3-413C-4A20-A3FD-BD4FC4B3235A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DFA0248-99F7-4B64-9C39-7E946C65BB52}"/>
              </a:ext>
            </a:extLst>
          </p:cNvPr>
          <p:cNvSpPr txBox="1"/>
          <p:nvPr/>
        </p:nvSpPr>
        <p:spPr>
          <a:xfrm>
            <a:off x="4561710" y="22034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4B30830-AC38-4386-A51F-A6DFEE893F44}"/>
              </a:ext>
            </a:extLst>
          </p:cNvPr>
          <p:cNvSpPr txBox="1"/>
          <p:nvPr/>
        </p:nvSpPr>
        <p:spPr>
          <a:xfrm>
            <a:off x="6144261" y="40890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</p:spTree>
    <p:extLst>
      <p:ext uri="{BB962C8B-B14F-4D97-AF65-F5344CB8AC3E}">
        <p14:creationId xmlns:p14="http://schemas.microsoft.com/office/powerpoint/2010/main" val="289718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273741"/>
              </p:ext>
            </p:extLst>
          </p:nvPr>
        </p:nvGraphicFramePr>
        <p:xfrm>
          <a:off x="530087" y="1661140"/>
          <a:ext cx="7779026" cy="422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2116633" y="479633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9349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40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5" y="2882287"/>
            <a:ext cx="2358790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9.27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39093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12.66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</a:t>
            </a:r>
          </a:p>
        </p:txBody>
      </p:sp>
    </p:spTree>
    <p:extLst>
      <p:ext uri="{BB962C8B-B14F-4D97-AF65-F5344CB8AC3E}">
        <p14:creationId xmlns:p14="http://schemas.microsoft.com/office/powerpoint/2010/main" val="1038237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2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33C4E208-64F6-4C51-B840-4502D9BD50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115092"/>
              </p:ext>
            </p:extLst>
          </p:nvPr>
        </p:nvGraphicFramePr>
        <p:xfrm>
          <a:off x="455798" y="1713803"/>
          <a:ext cx="8232403" cy="40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67094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098717" y="2884588"/>
            <a:ext cx="2611446" cy="369326"/>
            <a:chOff x="3851920" y="2881964"/>
            <a:chExt cx="2160240" cy="461665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9.11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02980" y="4680352"/>
            <a:ext cx="3667595" cy="369331"/>
            <a:chOff x="4573059" y="4429144"/>
            <a:chExt cx="3095285" cy="461665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12.53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70199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23868"/>
              </p:ext>
            </p:extLst>
          </p:nvPr>
        </p:nvGraphicFramePr>
        <p:xfrm>
          <a:off x="462407" y="1827056"/>
          <a:ext cx="8125001" cy="427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50459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800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138473" y="2884589"/>
            <a:ext cx="2611446" cy="346249"/>
            <a:chOff x="3851920" y="2881964"/>
            <a:chExt cx="2160240" cy="432818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16233" y="4750463"/>
            <a:ext cx="3631892" cy="346249"/>
            <a:chOff x="4573059" y="4429144"/>
            <a:chExt cx="3095285" cy="432812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32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12.47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494526" y="5999365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74286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190025"/>
              </p:ext>
            </p:extLst>
          </p:nvPr>
        </p:nvGraphicFramePr>
        <p:xfrm>
          <a:off x="437322" y="1772873"/>
          <a:ext cx="8030817" cy="447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BB498B-D0F8-4976-B121-7E85DD7FC01E}"/>
              </a:ext>
            </a:extLst>
          </p:cNvPr>
          <p:cNvSpPr txBox="1"/>
          <p:nvPr/>
        </p:nvSpPr>
        <p:spPr>
          <a:xfrm>
            <a:off x="1233869" y="300679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02E715-66AB-4630-9C7B-7A18C8B1DF9C}"/>
              </a:ext>
            </a:extLst>
          </p:cNvPr>
          <p:cNvSpPr txBox="1"/>
          <p:nvPr/>
        </p:nvSpPr>
        <p:spPr>
          <a:xfrm>
            <a:off x="1616217" y="498050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D5D669-9075-4858-BD00-CAB6CBA5E499}"/>
              </a:ext>
            </a:extLst>
          </p:cNvPr>
          <p:cNvSpPr txBox="1"/>
          <p:nvPr/>
        </p:nvSpPr>
        <p:spPr>
          <a:xfrm>
            <a:off x="4262263" y="21802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E0C77D-AEF5-42F6-A35F-A8011479775D}"/>
              </a:ext>
            </a:extLst>
          </p:cNvPr>
          <p:cNvSpPr txBox="1"/>
          <p:nvPr/>
        </p:nvSpPr>
        <p:spPr>
          <a:xfrm>
            <a:off x="6027289" y="41680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64F1060-8367-4D2E-97FA-1E24B2533BD2}"/>
              </a:ext>
            </a:extLst>
          </p:cNvPr>
          <p:cNvGrpSpPr/>
          <p:nvPr/>
        </p:nvGrpSpPr>
        <p:grpSpPr>
          <a:xfrm>
            <a:off x="3914483" y="5016949"/>
            <a:ext cx="3507284" cy="346249"/>
            <a:chOff x="3851920" y="2881964"/>
            <a:chExt cx="2160240" cy="432818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CD22D23-6B99-40FB-8958-C3B0C92AD3A3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E2F84CC-2019-41F0-A9C8-B2BA01D83BA3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12.35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9C2CF9E-75DB-4F58-92A3-AB07CB3E84E8}"/>
              </a:ext>
            </a:extLst>
          </p:cNvPr>
          <p:cNvGrpSpPr/>
          <p:nvPr/>
        </p:nvGrpSpPr>
        <p:grpSpPr>
          <a:xfrm>
            <a:off x="3206642" y="3110736"/>
            <a:ext cx="2491793" cy="346249"/>
            <a:chOff x="3851920" y="2881964"/>
            <a:chExt cx="2160240" cy="432818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4AC48D0-E0EC-4378-9314-D7287E7764D6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B898896-B20B-420F-ACD5-7E3CB356437E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8.84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4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01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概況（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R3</a:t>
            </a:r>
            <a:r>
              <a:rPr lang="zh-TW" altLang="en-US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簡易生命表）（公表後） </a:t>
            </a:r>
            <a:r>
              <a:rPr lang="en-US" altLang="zh-TW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(mhlw.go.jp)</a:t>
            </a: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</a:t>
            </a:r>
            <a:r>
              <a:rPr lang="ja-JP" alt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351085"/>
              </p:ext>
            </p:extLst>
          </p:nvPr>
        </p:nvGraphicFramePr>
        <p:xfrm>
          <a:off x="490330" y="1114425"/>
          <a:ext cx="8229600" cy="513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593F462A-E3BB-6B0D-F12D-C784031706A2}"/>
              </a:ext>
            </a:extLst>
          </p:cNvPr>
          <p:cNvSpPr/>
          <p:nvPr/>
        </p:nvSpPr>
        <p:spPr>
          <a:xfrm>
            <a:off x="622852" y="4837043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C5FCF71-E9A3-F437-193B-8316BB6CA0D5}"/>
              </a:ext>
            </a:extLst>
          </p:cNvPr>
          <p:cNvSpPr/>
          <p:nvPr/>
        </p:nvSpPr>
        <p:spPr>
          <a:xfrm>
            <a:off x="2628900" y="5035826"/>
            <a:ext cx="1060174" cy="45057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553CF56-AB27-3E62-A98E-5B3174D2D50F}"/>
              </a:ext>
            </a:extLst>
          </p:cNvPr>
          <p:cNvCxnSpPr/>
          <p:nvPr/>
        </p:nvCxnSpPr>
        <p:spPr>
          <a:xfrm>
            <a:off x="4121426" y="2411895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9BFB42C0-C95A-F658-0ADA-41D47982B142}"/>
              </a:ext>
            </a:extLst>
          </p:cNvPr>
          <p:cNvCxnSpPr/>
          <p:nvPr/>
        </p:nvCxnSpPr>
        <p:spPr>
          <a:xfrm>
            <a:off x="4253948" y="3415748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4481CD2-433B-AFFA-C361-3D2D53EF30A3}"/>
              </a:ext>
            </a:extLst>
          </p:cNvPr>
          <p:cNvCxnSpPr/>
          <p:nvPr/>
        </p:nvCxnSpPr>
        <p:spPr>
          <a:xfrm>
            <a:off x="4396202" y="4343400"/>
            <a:ext cx="339255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203C7DF-E994-1789-C94D-D8010E86DFBC}"/>
              </a:ext>
            </a:extLst>
          </p:cNvPr>
          <p:cNvCxnSpPr>
            <a:cxnSpLocks/>
          </p:cNvCxnSpPr>
          <p:nvPr/>
        </p:nvCxnSpPr>
        <p:spPr>
          <a:xfrm>
            <a:off x="4594984" y="5244548"/>
            <a:ext cx="3276807" cy="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0286520-69B0-D2FA-4830-5AD908B63E89}"/>
              </a:ext>
            </a:extLst>
          </p:cNvPr>
          <p:cNvSpPr/>
          <p:nvPr/>
        </p:nvSpPr>
        <p:spPr>
          <a:xfrm>
            <a:off x="5486398" y="2266127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12.68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A6F99-3BDB-5C15-8758-0CEA41775A4F}"/>
              </a:ext>
            </a:extLst>
          </p:cNvPr>
          <p:cNvSpPr/>
          <p:nvPr/>
        </p:nvSpPr>
        <p:spPr>
          <a:xfrm>
            <a:off x="5588896" y="3220006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12.40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E50035E-89EB-359D-6D01-FB6A22E3B9B0}"/>
              </a:ext>
            </a:extLst>
          </p:cNvPr>
          <p:cNvSpPr/>
          <p:nvPr/>
        </p:nvSpPr>
        <p:spPr>
          <a:xfrm>
            <a:off x="5729803" y="4173885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12.34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8DB8BB1-5820-104A-E803-E05838664A6C}"/>
              </a:ext>
            </a:extLst>
          </p:cNvPr>
          <p:cNvSpPr/>
          <p:nvPr/>
        </p:nvSpPr>
        <p:spPr>
          <a:xfrm>
            <a:off x="5827644" y="5115341"/>
            <a:ext cx="1007168" cy="3445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12.06</a:t>
            </a:r>
            <a:r>
              <a:rPr kumimoji="1" lang="ja-JP" altLang="en-US" dirty="0">
                <a:solidFill>
                  <a:schemeClr val="tx1"/>
                </a:solidFill>
              </a:rPr>
              <a:t>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734</TotalTime>
  <Words>736</Words>
  <Application>Microsoft Office PowerPoint</Application>
  <PresentationFormat>画面に合わせる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BIZ UDPゴシック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貴子 柏原</cp:lastModifiedBy>
  <cp:revision>33</cp:revision>
  <dcterms:created xsi:type="dcterms:W3CDTF">2019-07-24T05:13:06Z</dcterms:created>
  <dcterms:modified xsi:type="dcterms:W3CDTF">2024-08-28T05:34:25Z</dcterms:modified>
</cp:coreProperties>
</file>