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62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55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99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1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50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509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3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991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20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88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88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5211C-8F2D-4BA8-87A7-5CB7CC72BE53}" type="datetimeFigureOut">
              <a:rPr kumimoji="1" lang="ja-JP" altLang="en-US" smtClean="0"/>
              <a:t>2017/12/27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3314F-A194-4B45-A366-15BB569FD1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92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entei@jcci.or.j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143000"/>
          </a:xfrm>
        </p:spPr>
        <p:txBody>
          <a:bodyPr>
            <a:normAutofit/>
          </a:bodyPr>
          <a:lstStyle/>
          <a:p>
            <a:r>
              <a:rPr lang="ja-JP" altLang="ja-JP" sz="3000" dirty="0"/>
              <a:t>日商ＰＣ検定１級答案添削サービス</a:t>
            </a:r>
            <a:br>
              <a:rPr lang="en-US" altLang="ja-JP" sz="3000" dirty="0"/>
            </a:br>
            <a:r>
              <a:rPr lang="ja-JP" altLang="en-US" sz="3000" dirty="0"/>
              <a:t>プレゼン資料作成分野</a:t>
            </a:r>
            <a:r>
              <a:rPr lang="en-US" altLang="ja-JP" sz="3000" dirty="0"/>
              <a:t>_</a:t>
            </a:r>
            <a:r>
              <a:rPr lang="ja-JP" altLang="en-US" sz="3000" dirty="0"/>
              <a:t>答案用紙</a:t>
            </a:r>
            <a:endParaRPr kumimoji="1" lang="ja-JP" altLang="en-US" sz="3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3068960"/>
            <a:ext cx="8064896" cy="345638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ja-JP" sz="1400" dirty="0"/>
              <a:t>・作成した答案は、メールで下記送付先まで、所定の件名を入力してお送りください。</a:t>
            </a:r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dirty="0"/>
              <a:t>＜送付先＞ </a:t>
            </a:r>
            <a:r>
              <a:rPr lang="en-US" altLang="ja-JP" sz="1400" u="sng" dirty="0">
                <a:hlinkClick r:id="rId2"/>
              </a:rPr>
              <a:t>kentei@jcci.or.jp</a:t>
            </a:r>
            <a:r>
              <a:rPr lang="en-US" altLang="ja-JP" sz="1400" dirty="0"/>
              <a:t> </a:t>
            </a:r>
            <a:r>
              <a:rPr lang="ja-JP" altLang="ja-JP" sz="1400" dirty="0"/>
              <a:t>（日本商工会議所　事業部）</a:t>
            </a:r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dirty="0"/>
              <a:t>＜件　名＞ 日商ＰＣ検定１級答案添削サービス　答案送信</a:t>
            </a:r>
          </a:p>
          <a:p>
            <a:pPr marL="0" indent="0">
              <a:buNone/>
            </a:pPr>
            <a:r>
              <a:rPr lang="ja-JP" altLang="ja-JP" sz="1400" dirty="0"/>
              <a:t>・答案添削後、送信いただいたアドレスにメールで返信いたします。なお、返信までには最大１</a:t>
            </a:r>
            <a:r>
              <a:rPr lang="ja-JP" altLang="en-US" sz="1400" dirty="0"/>
              <a:t>カ月</a:t>
            </a:r>
            <a:r>
              <a:rPr lang="ja-JP" altLang="ja-JP" sz="1400" dirty="0"/>
              <a:t>程度</a:t>
            </a:r>
            <a:endParaRPr lang="en-US" altLang="ja-JP" sz="1400" dirty="0"/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dirty="0"/>
              <a:t>お時間をいただく場合がありますのでご</a:t>
            </a:r>
            <a:r>
              <a:rPr lang="ja-JP" altLang="en-US" sz="1400" dirty="0"/>
              <a:t>了承</a:t>
            </a:r>
            <a:r>
              <a:rPr lang="ja-JP" altLang="ja-JP" sz="1400" dirty="0"/>
              <a:t>ください。</a:t>
            </a:r>
            <a:endParaRPr lang="en-US" altLang="ja-JP" sz="1400" dirty="0"/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r>
              <a:rPr lang="ja-JP" altLang="ja-JP" sz="1400" dirty="0"/>
              <a:t>（注意事項）</a:t>
            </a:r>
            <a:endParaRPr lang="en-US" altLang="ja-JP" sz="1400" dirty="0"/>
          </a:p>
          <a:p>
            <a:pPr marL="0" indent="0">
              <a:buNone/>
            </a:pPr>
            <a:r>
              <a:rPr lang="ja-JP" altLang="ja-JP" sz="1400" dirty="0"/>
              <a:t>添削サービスは以下のパターンの中からご利用いただけます。</a:t>
            </a:r>
          </a:p>
          <a:p>
            <a:pPr marL="0" indent="0">
              <a:buNone/>
            </a:pPr>
            <a:r>
              <a:rPr lang="ja-JP" altLang="ja-JP" sz="1400" dirty="0"/>
              <a:t>◯知識問題</a:t>
            </a:r>
          </a:p>
          <a:p>
            <a:pPr marL="0" indent="0">
              <a:buNone/>
            </a:pPr>
            <a:r>
              <a:rPr lang="ja-JP" altLang="ja-JP" sz="1400" dirty="0"/>
              <a:t>◯実技問題（１分野のみ）</a:t>
            </a:r>
          </a:p>
          <a:p>
            <a:pPr marL="0" indent="0">
              <a:buNone/>
            </a:pPr>
            <a:r>
              <a:rPr lang="ja-JP" altLang="ja-JP" sz="1400" dirty="0"/>
              <a:t>◯知識問題</a:t>
            </a:r>
            <a:r>
              <a:rPr lang="en-US" altLang="ja-JP" sz="1400" dirty="0"/>
              <a:t>+</a:t>
            </a:r>
            <a:r>
              <a:rPr lang="ja-JP" altLang="ja-JP" sz="1400" dirty="0"/>
              <a:t>実技問題（１分野のみ）</a:t>
            </a:r>
          </a:p>
          <a:p>
            <a:pPr marL="0" indent="0">
              <a:buNone/>
            </a:pPr>
            <a:r>
              <a:rPr lang="ja-JP" altLang="en-US" sz="1400" dirty="0"/>
              <a:t>　</a:t>
            </a:r>
            <a:r>
              <a:rPr lang="ja-JP" altLang="ja-JP" sz="1400" dirty="0"/>
              <a:t>※同一問題において複数回提出があった場合、２回目以降は無効となります。</a:t>
            </a:r>
          </a:p>
          <a:p>
            <a:pPr marL="0" indent="0">
              <a:buNone/>
            </a:pPr>
            <a:r>
              <a:rPr lang="ja-JP" altLang="en-US" sz="1400"/>
              <a:t>　</a:t>
            </a:r>
            <a:r>
              <a:rPr lang="ja-JP" altLang="ja-JP" sz="1400"/>
              <a:t>※</a:t>
            </a:r>
            <a:r>
              <a:rPr lang="ja-JP" altLang="ja-JP" sz="1400" dirty="0"/>
              <a:t>実技問題の複数分野の利用は無効となり、初回提出分のみ添削対象といたします。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090777"/>
              </p:ext>
            </p:extLst>
          </p:nvPr>
        </p:nvGraphicFramePr>
        <p:xfrm>
          <a:off x="683568" y="1412776"/>
          <a:ext cx="7992888" cy="133684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1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53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b="1" kern="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氏名</a:t>
                      </a: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88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altLang="en-US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日商</a:t>
                      </a:r>
                      <a:r>
                        <a:rPr lang="en-US" altLang="ja-JP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PC</a:t>
                      </a:r>
                      <a:r>
                        <a:rPr lang="ja-JP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プロフェッショナル認定</a:t>
                      </a:r>
                      <a:r>
                        <a:rPr lang="ja-JP" altLang="en-US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証</a:t>
                      </a:r>
                      <a:r>
                        <a:rPr lang="ja-JP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番号または２級試験合格番号</a:t>
                      </a:r>
                      <a:endParaRPr lang="en-US" altLang="ja-JP" sz="1600" b="1" kern="900" dirty="0">
                        <a:effectLst/>
                        <a:latin typeface="Garamond"/>
                        <a:ea typeface="ＭＳ ゴシック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ja-JP" sz="1600" b="1" kern="900" dirty="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※</a:t>
                      </a:r>
                      <a:r>
                        <a:rPr lang="ja-JP" altLang="en-US" sz="1600" b="1" kern="900">
                          <a:effectLst/>
                          <a:latin typeface="Garamond"/>
                          <a:ea typeface="ＭＳ ゴシック"/>
                          <a:cs typeface="Times New Roman"/>
                        </a:rPr>
                        <a:t>該当する方のみご記入ください</a:t>
                      </a: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effectLst/>
                          <a:latin typeface="ＭＳ ゴシック"/>
                          <a:ea typeface="ＭＳ 明朝"/>
                          <a:cs typeface="Times New Roman"/>
                        </a:rPr>
                        <a:t> </a:t>
                      </a:r>
                      <a:endParaRPr lang="ja-JP" sz="1600" kern="900" dirty="0">
                        <a:effectLst/>
                        <a:latin typeface="Garamond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テキスト ボックス 2"/>
          <p:cNvSpPr txBox="1"/>
          <p:nvPr/>
        </p:nvSpPr>
        <p:spPr>
          <a:xfrm>
            <a:off x="7596336" y="116632"/>
            <a:ext cx="1364357" cy="2857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indent="76200" algn="just">
              <a:spcAft>
                <a:spcPts val="0"/>
              </a:spcAft>
            </a:pPr>
            <a:r>
              <a:rPr lang="en-US" sz="1600" kern="900" dirty="0">
                <a:effectLst/>
                <a:latin typeface="Century" panose="02040604050505020304" pitchFamily="18" charset="0"/>
                <a:ea typeface="ＭＳ 明朝"/>
                <a:cs typeface="Times New Roman"/>
              </a:rPr>
              <a:t>2018.2.18</a:t>
            </a:r>
            <a:endParaRPr lang="ja-JP" sz="1100" kern="900" dirty="0">
              <a:effectLst/>
              <a:latin typeface="Century" panose="02040604050505020304" pitchFamily="18" charset="0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3059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presentation_template_006</Template>
  <TotalTime>0</TotalTime>
  <Words>48</Words>
  <Application>Microsoft Office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ＭＳ ゴシック</vt:lpstr>
      <vt:lpstr>ＭＳ 明朝</vt:lpstr>
      <vt:lpstr>Arial</vt:lpstr>
      <vt:lpstr>Calibri</vt:lpstr>
      <vt:lpstr>Century</vt:lpstr>
      <vt:lpstr>Garamond</vt:lpstr>
      <vt:lpstr>Times New Roman</vt:lpstr>
      <vt:lpstr>Office ​​テーマ</vt:lpstr>
      <vt:lpstr>日商ＰＣ検定１級答案添削サービス プレゼン資料作成分野_答案用紙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2017-02-14T07:16:50Z</dcterms:created>
  <dcterms:modified xsi:type="dcterms:W3CDTF">2017-12-27T02:16:27Z</dcterms:modified>
</cp:coreProperties>
</file>