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2012/10/3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2012/10/3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2012/10/3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2012/10/3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2012/10/3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2012/10/3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2012/10/3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2012/10/3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2012/10/3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2012/10/3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2012/10/3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t>2012/10/3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596999" y="557064"/>
            <a:ext cx="3024336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b="1" dirty="0" smtClean="0"/>
              <a:t>日商ＰＣ検定試験</a:t>
            </a:r>
            <a:endParaRPr lang="en-US" altLang="ja-JP" sz="2000" b="1" dirty="0" smtClean="0"/>
          </a:p>
          <a:p>
            <a:pPr algn="ctr"/>
            <a:r>
              <a:rPr lang="ja-JP" altLang="en-US" sz="2000" b="1" dirty="0" smtClean="0"/>
              <a:t>プレゼン資料作成分野</a:t>
            </a:r>
            <a:endParaRPr lang="en-US" altLang="ja-JP" sz="2000" b="1" dirty="0" smtClean="0"/>
          </a:p>
          <a:p>
            <a:pPr algn="ctr"/>
            <a:r>
              <a:rPr lang="ja-JP" altLang="en-US" sz="2000" b="1" dirty="0" smtClean="0"/>
              <a:t>知識科目　答案</a:t>
            </a:r>
            <a:endParaRPr lang="en-US" altLang="ja-JP" sz="2000" b="1" dirty="0" smtClean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868416" y="927896"/>
            <a:ext cx="374441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dirty="0"/>
              <a:t>生年</a:t>
            </a:r>
            <a:r>
              <a:rPr lang="ja-JP" altLang="en-US" dirty="0" smtClean="0"/>
              <a:t>月日：　　年　月　日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868416" y="557064"/>
            <a:ext cx="374441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氏名：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11560" y="2348880"/>
            <a:ext cx="8145288" cy="424731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問題１　（　　　　　）</a:t>
            </a:r>
            <a:endParaRPr lang="en-US" altLang="ja-JP" dirty="0" smtClean="0"/>
          </a:p>
          <a:p>
            <a:endParaRPr lang="en-US" altLang="ja-JP" dirty="0"/>
          </a:p>
          <a:p>
            <a:endParaRPr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kumimoji="1" lang="en-US" altLang="ja-JP" dirty="0"/>
          </a:p>
          <a:p>
            <a:endParaRPr lang="en-US" altLang="ja-JP" dirty="0" smtClean="0"/>
          </a:p>
          <a:p>
            <a:endParaRPr kumimoji="1" lang="en-US" altLang="ja-JP" dirty="0"/>
          </a:p>
          <a:p>
            <a:endParaRPr lang="en-US" altLang="ja-JP" dirty="0" smtClean="0"/>
          </a:p>
          <a:p>
            <a:endParaRPr kumimoji="1" lang="en-US" altLang="ja-JP" dirty="0"/>
          </a:p>
          <a:p>
            <a:endParaRPr lang="en-US" altLang="ja-JP" dirty="0" smtClean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58609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39552" y="1078530"/>
            <a:ext cx="8145288" cy="424731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問題２　（　　　　　）</a:t>
            </a:r>
            <a:endParaRPr lang="en-US" altLang="ja-JP" dirty="0" smtClean="0"/>
          </a:p>
          <a:p>
            <a:endParaRPr lang="en-US" altLang="ja-JP" dirty="0"/>
          </a:p>
          <a:p>
            <a:endParaRPr lang="en-US" altLang="ja-JP" dirty="0" smtClean="0"/>
          </a:p>
          <a:p>
            <a:endParaRPr lang="en-US" altLang="ja-JP" dirty="0"/>
          </a:p>
          <a:p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 smtClean="0"/>
          </a:p>
          <a:p>
            <a:endParaRPr kumimoji="1" lang="en-US" altLang="ja-JP" dirty="0"/>
          </a:p>
          <a:p>
            <a:endParaRPr lang="en-US" altLang="ja-JP" dirty="0" smtClean="0"/>
          </a:p>
          <a:p>
            <a:endParaRPr kumimoji="1" lang="en-US" altLang="ja-JP" dirty="0"/>
          </a:p>
          <a:p>
            <a:endParaRPr lang="en-US" altLang="ja-JP" dirty="0" smtClean="0"/>
          </a:p>
          <a:p>
            <a:endParaRPr kumimoji="1" lang="en-US" altLang="ja-JP" dirty="0"/>
          </a:p>
          <a:p>
            <a:endParaRPr lang="en-US" altLang="ja-JP" dirty="0" smtClean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256110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19</Words>
  <Application>Microsoft Office PowerPoint</Application>
  <PresentationFormat>画面に合わせる (4:3)</PresentationFormat>
  <Paragraphs>31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4</cp:revision>
  <dcterms:created xsi:type="dcterms:W3CDTF">2012-07-23T05:08:08Z</dcterms:created>
  <dcterms:modified xsi:type="dcterms:W3CDTF">2012-10-03T01:29:54Z</dcterms:modified>
</cp:coreProperties>
</file>