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dirty="0"/>
              <a:t>令和</a:t>
            </a:r>
            <a:r>
              <a:rPr lang="en-US" dirty="0"/>
              <a:t>7</a:t>
            </a:r>
            <a:r>
              <a:rPr lang="ja-JP" dirty="0"/>
              <a:t>年度・</a:t>
            </a:r>
            <a:r>
              <a:rPr lang="en-US" altLang="ja-JP" sz="1800" b="0" i="0" u="none" strike="noStrike" kern="1200" cap="none" spc="15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en-US" dirty="0"/>
              <a:t>+</a:t>
            </a:r>
            <a:r>
              <a:rPr lang="ja-JP" dirty="0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  <c:pt idx="9">
                  <c:v>62236</c:v>
                </c:pt>
                <c:pt idx="10">
                  <c:v>62520</c:v>
                </c:pt>
                <c:pt idx="11">
                  <c:v>62910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  <c:pt idx="9">
                  <c:v>9766</c:v>
                </c:pt>
                <c:pt idx="10">
                  <c:v>9830</c:v>
                </c:pt>
                <c:pt idx="11">
                  <c:v>9919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337841"/>
              </p:ext>
            </p:extLst>
          </p:nvPr>
        </p:nvGraphicFramePr>
        <p:xfrm>
          <a:off x="983226" y="48178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31</cp:revision>
  <dcterms:created xsi:type="dcterms:W3CDTF">2024-07-26T05:17:12Z</dcterms:created>
  <dcterms:modified xsi:type="dcterms:W3CDTF">2026-05-11T06:07:53Z</dcterms:modified>
</cp:coreProperties>
</file>