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03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60878645222"/>
          <c:y val="0.21746686441762886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  <c:pt idx="7">
                  <c:v>1433880</c:v>
                </c:pt>
                <c:pt idx="8">
                  <c:v>1450919</c:v>
                </c:pt>
                <c:pt idx="9">
                  <c:v>1457214</c:v>
                </c:pt>
                <c:pt idx="10">
                  <c:v>1461928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3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1767024883648476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  <c:pt idx="7">
                  <c:v>389907</c:v>
                </c:pt>
                <c:pt idx="8">
                  <c:v>391379</c:v>
                </c:pt>
                <c:pt idx="9">
                  <c:v>394496</c:v>
                </c:pt>
                <c:pt idx="10">
                  <c:v>397722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  <c:pt idx="7">
                  <c:v>3246167</c:v>
                </c:pt>
                <c:pt idx="8">
                  <c:v>3270645</c:v>
                </c:pt>
                <c:pt idx="9">
                  <c:v>3305869</c:v>
                </c:pt>
                <c:pt idx="10">
                  <c:v>3336209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  <c:pt idx="7">
                  <c:v>151364</c:v>
                </c:pt>
                <c:pt idx="8">
                  <c:v>151348</c:v>
                </c:pt>
                <c:pt idx="9">
                  <c:v>151884</c:v>
                </c:pt>
                <c:pt idx="10">
                  <c:v>152486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dLbl>
              <c:idx val="7"/>
              <c:layout>
                <c:manualLayout>
                  <c:x val="-8.5488382161300862E-17"/>
                  <c:y val="-3.40005551862308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95-440A-894C-F333B132CC26}"/>
                </c:ext>
              </c:extLst>
            </c:dLbl>
            <c:dLbl>
              <c:idx val="8"/>
              <c:layout>
                <c:manualLayout>
                  <c:x val="2.3315282653741799E-3"/>
                  <c:y val="-2.33753816905337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28-4F12-8E14-84E4CF87B2A3}"/>
                </c:ext>
              </c:extLst>
            </c:dLbl>
            <c:dLbl>
              <c:idx val="9"/>
              <c:layout>
                <c:manualLayout>
                  <c:x val="0"/>
                  <c:y val="-1.70002775931154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5.23821053337868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289-4235-830E-784393FF72F4}"/>
                </c:ext>
              </c:extLst>
            </c:dLbl>
            <c:dLbl>
              <c:idx val="10"/>
              <c:layout>
                <c:manualLayout>
                  <c:x val="0"/>
                  <c:y val="-3.40005551862308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F4-4609-AB9F-6143EF7AA6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  <c:pt idx="7">
                  <c:v>12859</c:v>
                </c:pt>
                <c:pt idx="8">
                  <c:v>13139</c:v>
                </c:pt>
                <c:pt idx="9">
                  <c:v>13323</c:v>
                </c:pt>
                <c:pt idx="10">
                  <c:v>13524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  <c:pt idx="7">
                  <c:v>1092389</c:v>
                </c:pt>
                <c:pt idx="8">
                  <c:v>1101468</c:v>
                </c:pt>
                <c:pt idx="9">
                  <c:v>1109079</c:v>
                </c:pt>
                <c:pt idx="10">
                  <c:v>1119573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0.54238</cdr:x>
      <cdr:y>0.18576</cdr:y>
    </cdr:from>
    <cdr:to>
      <cdr:x>0.62898</cdr:x>
      <cdr:y>0.22662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908741" y="111017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  <cdr:relSizeAnchor xmlns:cdr="http://schemas.openxmlformats.org/drawingml/2006/chartDrawing">
    <cdr:from>
      <cdr:x>0.61326</cdr:x>
      <cdr:y>0.18406</cdr:y>
    </cdr:from>
    <cdr:to>
      <cdr:x>0.69986</cdr:x>
      <cdr:y>0.22492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41EB732-0ECF-40DF-13E6-FE6DAC9E51C8}"/>
            </a:ext>
          </a:extLst>
        </cdr:cNvPr>
        <cdr:cNvSpPr txBox="1"/>
      </cdr:nvSpPr>
      <cdr:spPr>
        <a:xfrm xmlns:a="http://schemas.openxmlformats.org/drawingml/2006/main">
          <a:off x="6680942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3,800,297</a:t>
          </a:r>
        </a:p>
      </cdr:txBody>
    </cdr:sp>
  </cdr:relSizeAnchor>
  <cdr:relSizeAnchor xmlns:cdr="http://schemas.openxmlformats.org/drawingml/2006/chartDrawing">
    <cdr:from>
      <cdr:x>0.68727</cdr:x>
      <cdr:y>0.18406</cdr:y>
    </cdr:from>
    <cdr:to>
      <cdr:x>0.77387</cdr:x>
      <cdr:y>0.22492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BC2300B2-B63F-46C4-3CAE-497AD956C993}"/>
            </a:ext>
          </a:extLst>
        </cdr:cNvPr>
        <cdr:cNvSpPr txBox="1"/>
      </cdr:nvSpPr>
      <cdr:spPr>
        <a:xfrm xmlns:a="http://schemas.openxmlformats.org/drawingml/2006/main">
          <a:off x="7487187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3,826,511</a:t>
          </a:r>
        </a:p>
      </cdr:txBody>
    </cdr:sp>
  </cdr:relSizeAnchor>
  <cdr:relSizeAnchor xmlns:cdr="http://schemas.openxmlformats.org/drawingml/2006/chartDrawing">
    <cdr:from>
      <cdr:x>0.76106</cdr:x>
      <cdr:y>0.18077</cdr:y>
    </cdr:from>
    <cdr:to>
      <cdr:x>0.84766</cdr:x>
      <cdr:y>0.22163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9A48D96A-6FB6-51EF-E20E-1BEFCB9F5B15}"/>
            </a:ext>
          </a:extLst>
        </cdr:cNvPr>
        <cdr:cNvSpPr txBox="1"/>
      </cdr:nvSpPr>
      <cdr:spPr>
        <a:xfrm xmlns:a="http://schemas.openxmlformats.org/drawingml/2006/main">
          <a:off x="8291052" y="1080347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3,865,572</a:t>
          </a:r>
        </a:p>
      </cdr:txBody>
    </cdr:sp>
  </cdr:relSizeAnchor>
  <cdr:relSizeAnchor xmlns:cdr="http://schemas.openxmlformats.org/drawingml/2006/chartDrawing">
    <cdr:from>
      <cdr:x>0.83597</cdr:x>
      <cdr:y>0.17254</cdr:y>
    </cdr:from>
    <cdr:to>
      <cdr:x>0.92257</cdr:x>
      <cdr:y>0.2134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38AA0AD7-F2F5-5D3D-C66F-B63C1A73B966}"/>
            </a:ext>
          </a:extLst>
        </cdr:cNvPr>
        <cdr:cNvSpPr txBox="1"/>
      </cdr:nvSpPr>
      <cdr:spPr>
        <a:xfrm xmlns:a="http://schemas.openxmlformats.org/drawingml/2006/main">
          <a:off x="9107173" y="1031188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3,899,941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2233882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5532197"/>
              </p:ext>
            </p:extLst>
          </p:nvPr>
        </p:nvGraphicFramePr>
        <p:xfrm>
          <a:off x="46178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312128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3299</TotalTime>
  <Words>353</Words>
  <Application>Microsoft Office PowerPoint</Application>
  <PresentationFormat>ワイド画面</PresentationFormat>
  <Paragraphs>86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39</cp:revision>
  <dcterms:created xsi:type="dcterms:W3CDTF">2024-07-26T04:44:37Z</dcterms:created>
  <dcterms:modified xsi:type="dcterms:W3CDTF">2026-04-03T05:03:52Z</dcterms:modified>
</cp:coreProperties>
</file>