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57149800716"/>
          <c:y val="0.20106481481481481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40000"/>
          <c:min val="12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0601260750961393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100000"/>
          <c:min val="9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0.53958</cdr:x>
      <cdr:y>0.18916</cdr:y>
    </cdr:from>
    <cdr:to>
      <cdr:x>0.62618</cdr:x>
      <cdr:y>0.23002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878278" y="113049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https://www.ideco-koushiki.jp/library/pdf/join_overview_R0710.pdf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158178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https://www.ideco-koushiki.jp/library/pdf/join_overview_R0710.pdf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246700"/>
              </p:ext>
            </p:extLst>
          </p:nvPr>
        </p:nvGraphicFramePr>
        <p:xfrm>
          <a:off x="47194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https://www.ideco-koushiki.jp/library/pdf/join_overview_R0710.pdf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593543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345</Words>
  <Application>Microsoft Office PowerPoint</Application>
  <PresentationFormat>ワイド画面</PresentationFormat>
  <Paragraphs>78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32</cp:revision>
  <dcterms:created xsi:type="dcterms:W3CDTF">2024-07-26T04:44:37Z</dcterms:created>
  <dcterms:modified xsi:type="dcterms:W3CDTF">2025-12-05T06:14:40Z</dcterms:modified>
</cp:coreProperties>
</file>