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92" r:id="rId3"/>
    <p:sldId id="297" r:id="rId4"/>
    <p:sldId id="275" r:id="rId5"/>
    <p:sldId id="296" r:id="rId6"/>
    <p:sldId id="293" r:id="rId7"/>
    <p:sldId id="294" r:id="rId8"/>
    <p:sldId id="298" r:id="rId9"/>
    <p:sldId id="291" r:id="rId10"/>
    <p:sldId id="295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令和７年度・自動移管者の推移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57149800716"/>
          <c:y val="0.20106481481481481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  <c:pt idx="5">
                  <c:v>1421489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40000"/>
          <c:min val="128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/>
              <a:t>令和</a:t>
            </a:r>
            <a:r>
              <a:rPr lang="en-US" sz="2400"/>
              <a:t>7</a:t>
            </a:r>
            <a:r>
              <a:rPr lang="ja-JP" sz="2400"/>
              <a:t>・</a:t>
            </a:r>
            <a:r>
              <a:rPr lang="en-US" sz="2400"/>
              <a:t>iDeCo</a:t>
            </a:r>
            <a:r>
              <a:rPr lang="ja-JP" sz="240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0601260750961393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  <c:pt idx="5">
                  <c:v>386323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  <c:pt idx="5">
                  <c:v>3205939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  <c:pt idx="5">
                  <c:v>151110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dLbl>
              <c:idx val="5"/>
              <c:layout>
                <c:manualLayout>
                  <c:x val="0"/>
                  <c:y val="-3.29378705110942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4.38819665372291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63-402E-85E2-24C1560A58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  <c:pt idx="5">
                  <c:v>12408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ja-JP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個人型加入者数の推移</a:t>
            </a:r>
            <a:r>
              <a:rPr lang="ja-JP" altLang="en-US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5072926162260715"/>
          <c:y val="7.99299610817607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[1]個人型!$A$3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[1]個人型!$B$3:$W$3</c:f>
            </c:numRef>
          </c:val>
          <c:extLst>
            <c:ext xmlns:c16="http://schemas.microsoft.com/office/drawing/2014/chart" uri="{C3380CC4-5D6E-409C-BE32-E72D297353CC}">
              <c16:uniqueId val="{00000000-6C53-4BC7-874F-0260F4CAC662}"/>
            </c:ext>
          </c:extLst>
        </c:ser>
        <c:ser>
          <c:idx val="2"/>
          <c:order val="1"/>
          <c:tx>
            <c:strRef>
              <c:f>[1]個人型!$A$4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[1]個人型!$B$4:$W$4</c:f>
            </c:numRef>
          </c:val>
          <c:extLst>
            <c:ext xmlns:c16="http://schemas.microsoft.com/office/drawing/2014/chart" uri="{C3380CC4-5D6E-409C-BE32-E72D297353CC}">
              <c16:uniqueId val="{00000001-6C53-4BC7-874F-0260F4CAC662}"/>
            </c:ext>
          </c:extLst>
        </c:ser>
        <c:ser>
          <c:idx val="3"/>
          <c:order val="2"/>
          <c:tx>
            <c:strRef>
              <c:f>[1]個人型!$A$5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[1]個人型!$B$5:$W$5</c:f>
            </c:numRef>
          </c:val>
          <c:extLst>
            <c:ext xmlns:c16="http://schemas.microsoft.com/office/drawing/2014/chart" uri="{C3380CC4-5D6E-409C-BE32-E72D297353CC}">
              <c16:uniqueId val="{00000002-6C53-4BC7-874F-0260F4CAC662}"/>
            </c:ext>
          </c:extLst>
        </c:ser>
        <c:ser>
          <c:idx val="4"/>
          <c:order val="3"/>
          <c:tx>
            <c:strRef>
              <c:f>[1]個人型!$A$6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[1]個人型!$B$6:$W$6</c:f>
            </c:numRef>
          </c:val>
          <c:extLst>
            <c:ext xmlns:c16="http://schemas.microsoft.com/office/drawing/2014/chart" uri="{C3380CC4-5D6E-409C-BE32-E72D297353CC}">
              <c16:uniqueId val="{00000003-6C53-4BC7-874F-0260F4CAC662}"/>
            </c:ext>
          </c:extLst>
        </c:ser>
        <c:ser>
          <c:idx val="0"/>
          <c:order val="4"/>
          <c:tx>
            <c:strRef>
              <c:f>[1]個人型!$A$2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53-4BC7-874F-0260F4CAC662}"/>
                </c:ext>
              </c:extLst>
            </c:dLbl>
            <c:dLbl>
              <c:idx val="22"/>
              <c:layout>
                <c:manualLayout>
                  <c:x val="-3.0160591657109898E-2"/>
                  <c:y val="-0.397993319770918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53-4BC7-874F-0260F4CAC6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[1]個人型!$B$2:$X$2</c:f>
              <c:numCache>
                <c:formatCode>#,##0_);[Red]\(#,##0\)</c:formatCode>
                <c:ptCount val="23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53-4BC7-874F-0260F4CAC66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800" b="0" i="0" u="none" strike="noStrike" kern="1200" baseline="0" dirty="0" err="1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（年次）</a:t>
            </a:r>
            <a:endParaRPr lang="ja-JP" sz="18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3142280270266533"/>
          <c:y val="0.10535117288053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8D54-4116-86F2-D2EF1B105A91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8D54-4116-86F2-D2EF1B105A91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8D54-4116-86F2-D2EF1B105A91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8D54-4116-86F2-D2EF1B105A91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54-4116-86F2-D2EF1B105A91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54-4116-86F2-D2EF1B105A91}"/>
                </c:ext>
              </c:extLst>
            </c:dLbl>
            <c:dLbl>
              <c:idx val="23"/>
              <c:layout>
                <c:manualLayout>
                  <c:x val="-8.2256159064844625E-3"/>
                  <c:y val="-0.409699005646534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54-4116-86F2-D2EF1B105A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'個人型(年次)'!$B$2:$Y$2</c:f>
              <c:numCache>
                <c:formatCode>#,##0_);[Red]\(#,##0\)</c:formatCode>
                <c:ptCount val="24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54-4116-86F2-D2EF1B105A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  <c:pt idx="5">
                  <c:v>1072936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100000"/>
          <c:min val="9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0.39178</cdr:x>
      <cdr:y>0.1875</cdr:y>
    </cdr:from>
    <cdr:to>
      <cdr:x>0.47838</cdr:x>
      <cdr:y>0.22836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268118" y="112057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  <cdr:relSizeAnchor xmlns:cdr="http://schemas.openxmlformats.org/drawingml/2006/chartDrawing">
    <cdr:from>
      <cdr:x>0.46477</cdr:x>
      <cdr:y>0.18916</cdr:y>
    </cdr:from>
    <cdr:to>
      <cdr:x>0.55137</cdr:x>
      <cdr:y>0.23002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936FD130-B54F-3768-B048-B10CA7F7E099}"/>
            </a:ext>
          </a:extLst>
        </cdr:cNvPr>
        <cdr:cNvSpPr txBox="1"/>
      </cdr:nvSpPr>
      <cdr:spPr>
        <a:xfrm xmlns:a="http://schemas.openxmlformats.org/drawingml/2006/main">
          <a:off x="5063248" y="1130513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3,755,7380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10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A6214-A400-4C1A-130E-79ED9E0B9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558579-B93A-C6A3-3537-DE94AD0E6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7D73B4-8F5B-7C72-65A1-9072D654C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8DE56-076A-3141-6969-B71AFB468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4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https://www.ideco-koushiki.jp/library/pdf/join_overview_R0709.pdf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928019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https://www.ideco-koushiki.jp/library/pdf/join_overview_R0709.pdf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8873726"/>
              </p:ext>
            </p:extLst>
          </p:nvPr>
        </p:nvGraphicFramePr>
        <p:xfrm>
          <a:off x="47194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5373FF-E4D4-4C33-9747-52B1ADED021F}"/>
              </a:ext>
            </a:extLst>
          </p:cNvPr>
          <p:cNvSpPr/>
          <p:nvPr/>
        </p:nvSpPr>
        <p:spPr>
          <a:xfrm>
            <a:off x="5217278" y="6401175"/>
            <a:ext cx="71959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より作成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907330"/>
              </p:ext>
            </p:extLst>
          </p:nvPr>
        </p:nvGraphicFramePr>
        <p:xfrm>
          <a:off x="487681" y="174172"/>
          <a:ext cx="11145520" cy="603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72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F8C39-E637-80BC-5459-7BF75BF5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15915"/>
              </p:ext>
            </p:extLst>
          </p:nvPr>
        </p:nvGraphicFramePr>
        <p:xfrm>
          <a:off x="757084" y="174171"/>
          <a:ext cx="10717161" cy="61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77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https://www.ideco-koushiki.jp/library/pdf/join_overview_R0709.pdf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3645606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343</Words>
  <Application>Microsoft Office PowerPoint</Application>
  <PresentationFormat>ワイド画面</PresentationFormat>
  <Paragraphs>76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31</cp:revision>
  <dcterms:created xsi:type="dcterms:W3CDTF">2024-07-26T04:44:37Z</dcterms:created>
  <dcterms:modified xsi:type="dcterms:W3CDTF">2025-11-10T06:50:50Z</dcterms:modified>
</cp:coreProperties>
</file>