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令和５年度・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28120402259873539"/>
          <c:y val="2.9639172418001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'iDECO+実施状況'!$BB$3:$BM$3</c:f>
              <c:numCache>
                <c:formatCode>General</c:formatCode>
                <c:ptCount val="12"/>
                <c:pt idx="0">
                  <c:v>38688</c:v>
                </c:pt>
                <c:pt idx="1">
                  <c:v>39626</c:v>
                </c:pt>
                <c:pt idx="2">
                  <c:v>40259</c:v>
                </c:pt>
                <c:pt idx="3">
                  <c:v>41289</c:v>
                </c:pt>
                <c:pt idx="4">
                  <c:v>41972</c:v>
                </c:pt>
                <c:pt idx="5">
                  <c:v>42822</c:v>
                </c:pt>
                <c:pt idx="6">
                  <c:v>43823</c:v>
                </c:pt>
                <c:pt idx="7">
                  <c:v>44440</c:v>
                </c:pt>
                <c:pt idx="8">
                  <c:v>45063</c:v>
                </c:pt>
                <c:pt idx="9">
                  <c:v>45767</c:v>
                </c:pt>
                <c:pt idx="10">
                  <c:v>46269</c:v>
                </c:pt>
                <c:pt idx="11">
                  <c:v>47012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'iDECO+実施状況'!$BB$2:$BM$2</c:f>
              <c:numCache>
                <c:formatCode>General</c:formatCode>
                <c:ptCount val="12"/>
                <c:pt idx="0">
                  <c:v>6115</c:v>
                </c:pt>
                <c:pt idx="1">
                  <c:v>6219</c:v>
                </c:pt>
                <c:pt idx="2">
                  <c:v>6316</c:v>
                </c:pt>
                <c:pt idx="3">
                  <c:v>6434</c:v>
                </c:pt>
                <c:pt idx="4">
                  <c:v>6553</c:v>
                </c:pt>
                <c:pt idx="5">
                  <c:v>6688</c:v>
                </c:pt>
                <c:pt idx="6">
                  <c:v>6841</c:v>
                </c:pt>
                <c:pt idx="7">
                  <c:v>6958</c:v>
                </c:pt>
                <c:pt idx="8">
                  <c:v>7059</c:v>
                </c:pt>
                <c:pt idx="9">
                  <c:v>7189</c:v>
                </c:pt>
                <c:pt idx="10">
                  <c:v>7284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6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8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令和６年度・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32950904309671686"/>
          <c:y val="2.593353627853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'iDECO+実施状況'!$BN$3:$BY$3</c:f>
              <c:numCache>
                <c:formatCode>General</c:formatCode>
                <c:ptCount val="12"/>
                <c:pt idx="0">
                  <c:v>48423</c:v>
                </c:pt>
                <c:pt idx="1">
                  <c:v>49168</c:v>
                </c:pt>
                <c:pt idx="2">
                  <c:v>50074</c:v>
                </c:pt>
                <c:pt idx="3">
                  <c:v>50715</c:v>
                </c:pt>
                <c:pt idx="4">
                  <c:v>51684</c:v>
                </c:pt>
                <c:pt idx="5">
                  <c:v>52426</c:v>
                </c:pt>
                <c:pt idx="6">
                  <c:v>53477</c:v>
                </c:pt>
                <c:pt idx="7">
                  <c:v>53940</c:v>
                </c:pt>
                <c:pt idx="8">
                  <c:v>54520</c:v>
                </c:pt>
                <c:pt idx="9">
                  <c:v>55130</c:v>
                </c:pt>
                <c:pt idx="10">
                  <c:v>55327</c:v>
                </c:pt>
                <c:pt idx="11">
                  <c:v>56024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'iDECO+実施状況'!$BN$1:$BY$1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'iDECO+実施状況'!$BN$2:$BY$2</c:f>
              <c:numCache>
                <c:formatCode>General</c:formatCode>
                <c:ptCount val="12"/>
                <c:pt idx="0">
                  <c:v>7602</c:v>
                </c:pt>
                <c:pt idx="1">
                  <c:v>7708</c:v>
                </c:pt>
                <c:pt idx="2">
                  <c:v>7848</c:v>
                </c:pt>
                <c:pt idx="3">
                  <c:v>7979</c:v>
                </c:pt>
                <c:pt idx="4">
                  <c:v>8137</c:v>
                </c:pt>
                <c:pt idx="5">
                  <c:v>8242</c:v>
                </c:pt>
                <c:pt idx="6">
                  <c:v>8389</c:v>
                </c:pt>
                <c:pt idx="7">
                  <c:v>8458</c:v>
                </c:pt>
                <c:pt idx="8">
                  <c:v>8534</c:v>
                </c:pt>
                <c:pt idx="9">
                  <c:v>8651</c:v>
                </c:pt>
                <c:pt idx="10">
                  <c:v>8730</c:v>
                </c:pt>
                <c:pt idx="11">
                  <c:v>8847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D3DDF-AA8A-04A2-9AB4-763D15EC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E113FD-7E17-4470-DFB3-8247BF92C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93855D-0318-12D6-1013-F1F0A3D3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23991-732A-00C0-51B1-5D8E0CBD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42F6-69D1-B923-A127-5271E38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3F819-7AA5-6C80-CBF5-35A8E02D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AD79FF-9F4F-7535-8383-37ACE96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890AB-14DB-1E09-B6ED-6EDA01BA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15962-38E6-99C7-1EFE-A68C2CC7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922AD-2E95-9F1B-7AF8-1B66803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453B1D-4778-FCFF-5D8D-27C217E07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D1E70-0CFD-EAC0-08EB-B1196BE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CCF19-279C-1C6A-BB25-DB59E31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6F873-87AD-1952-F941-361EBEC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06778-6212-0FF0-B708-3D165CE0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8DF6D-10B3-05B2-EB6F-3F0C24BD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981F5-DD84-0A41-AC12-432B09A0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01D7E-8129-4FF3-9ED2-95E89135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4DBF-CC0F-394B-8E3A-1025A93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C0948-C6F3-55BC-652D-9ABEB7F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6CCA-1558-5C4B-A803-E3F38A31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E8CE6F-C266-A2CA-713B-9719919C8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47DDB-51A8-1774-7ED9-B9120874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F276-126C-7118-A582-62B7F5EC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20A6C-6D7B-A987-F0DE-8F87CA5F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30E62-84EB-FF96-137A-A1786E6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3AB59-951C-95D6-3800-1860101FB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EB122D-6566-E761-B821-7B08177E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44D1E-B110-8455-9C16-AB147CD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DFB67-77A7-5ACA-8753-6882CC5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9D782F-F12C-EFE3-D16E-0DE268A6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21CA4-A177-EE0D-C93E-3DF2D3DD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2A091-F0E2-0B5A-E028-C3060592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C072F-DB08-5758-57B2-16C1AA25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C1F4E2-5DED-4C3B-5F59-017DFA6C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6B29CD-8A7C-BA0A-8198-F1CD8608E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5F2A26-A65B-9736-89B2-0E5A9514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6FDF0-90E4-C36B-FC8E-396790AC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CA0585-D0E0-803E-7ADF-A5ED67A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E7AE7-A673-4F26-350C-BBAC8099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7B9670-FD03-1273-B4EE-7F0C0BFC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3673AE-BE30-D9B5-B0F2-B05D5F8F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18A1EB-EF58-D34C-43D2-B57AE14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3DE92-15D7-4EAF-BBC5-C0653FA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5F36B-006C-8A80-C45D-059B4333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DAB73C-CB7B-36C8-9854-9B64ED78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A464A-06D4-790A-AB2F-3F13190B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7214A-ADDD-B45C-B2D6-DF9F73DA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A8DAB5-5E9C-BC5A-3B70-B7ECB587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835DC-CE48-042E-99BF-75465DC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0E73EA-CE10-AE0F-7A14-60885B4B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218A88-F45A-5C08-E9FC-88E5DC4C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BFB6F-5507-8E0F-5C73-2A9FE6E0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62C93-B498-BCA4-98FE-646F52696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CDDF4-3BF1-0B60-BE16-4DCBB00E6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69B57-111A-8F6A-A7C9-F4548893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3435-AC50-FF2E-9D5E-9471FA4C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9C0AE5-B4A0-4B1F-5EF4-3B4CB3B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885D4E-8916-8090-0D44-CBB9B0A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15D08-9366-99CB-1132-E2EA3E66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CCC0D-8B9E-EC44-6340-2A5D150E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D89D-31FC-4EB0-95CF-A7BEB9F00CE7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7BD83-5E03-9C47-AAC8-58DC106CA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CA7FB-8393-A4FE-EB89-0F0CF974C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8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10399"/>
              </p:ext>
            </p:extLst>
          </p:nvPr>
        </p:nvGraphicFramePr>
        <p:xfrm>
          <a:off x="1032387" y="560439"/>
          <a:ext cx="10402529" cy="578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474791-784C-0F34-B44E-C5F868F6C220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6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3DFA-6F80-B178-29F1-4971F18F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965F5F2-DCE5-D4EE-1798-37FF6D601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122226"/>
              </p:ext>
            </p:extLst>
          </p:nvPr>
        </p:nvGraphicFramePr>
        <p:xfrm>
          <a:off x="766916" y="422787"/>
          <a:ext cx="10697497" cy="599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E63A8-723B-3146-D649-BFAA681727E2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_R0703.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12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15</cp:revision>
  <dcterms:created xsi:type="dcterms:W3CDTF">2024-07-26T05:17:12Z</dcterms:created>
  <dcterms:modified xsi:type="dcterms:W3CDTF">2025-05-09T05:47:09Z</dcterms:modified>
</cp:coreProperties>
</file>