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355" r:id="rId3"/>
    <p:sldId id="348" r:id="rId4"/>
    <p:sldId id="288" r:id="rId5"/>
    <p:sldId id="304" r:id="rId6"/>
    <p:sldId id="353" r:id="rId7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'79-19３末'!$U$2:$AU$2</c:f>
              <c:numCache>
                <c:formatCode>#,##0_);[Red]\(#,##0\)</c:formatCode>
                <c:ptCount val="27"/>
                <c:pt idx="0">
                  <c:v>7237920</c:v>
                </c:pt>
                <c:pt idx="1">
                  <c:v>7447381</c:v>
                </c:pt>
                <c:pt idx="2">
                  <c:v>7514288</c:v>
                </c:pt>
                <c:pt idx="3">
                  <c:v>7654295</c:v>
                </c:pt>
                <c:pt idx="4">
                  <c:v>7656957</c:v>
                </c:pt>
                <c:pt idx="5">
                  <c:v>7723379</c:v>
                </c:pt>
                <c:pt idx="6">
                  <c:v>7911393</c:v>
                </c:pt>
                <c:pt idx="7">
                  <c:v>7864435</c:v>
                </c:pt>
                <c:pt idx="8">
                  <c:v>7869099</c:v>
                </c:pt>
                <c:pt idx="9">
                  <c:v>7939890</c:v>
                </c:pt>
                <c:pt idx="10">
                  <c:v>8060030</c:v>
                </c:pt>
                <c:pt idx="11">
                  <c:v>8190118</c:v>
                </c:pt>
                <c:pt idx="12">
                  <c:v>8292830</c:v>
                </c:pt>
                <c:pt idx="13">
                  <c:v>8478765</c:v>
                </c:pt>
                <c:pt idx="14">
                  <c:v>8624943</c:v>
                </c:pt>
                <c:pt idx="15">
                  <c:v>8802344</c:v>
                </c:pt>
                <c:pt idx="16">
                  <c:v>8987488</c:v>
                </c:pt>
                <c:pt idx="17">
                  <c:v>9110607</c:v>
                </c:pt>
                <c:pt idx="18">
                  <c:v>9324761</c:v>
                </c:pt>
                <c:pt idx="19" formatCode="#,##0">
                  <c:v>9605473</c:v>
                </c:pt>
                <c:pt idx="20" formatCode="#,##0">
                  <c:v>9591385</c:v>
                </c:pt>
                <c:pt idx="21" formatCode="#,##0">
                  <c:v>9795927</c:v>
                </c:pt>
                <c:pt idx="22" formatCode="#,##0">
                  <c:v>9999568</c:v>
                </c:pt>
                <c:pt idx="23" formatCode="#,##0">
                  <c:v>10573653</c:v>
                </c:pt>
                <c:pt idx="24" formatCode="#,##0">
                  <c:v>10880617</c:v>
                </c:pt>
                <c:pt idx="25" formatCode="#,##0">
                  <c:v>11184202</c:v>
                </c:pt>
                <c:pt idx="26" formatCode="#,##0">
                  <c:v>11184202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A3-4DAB-BB11-3DC83785260E}"/>
            </c:ext>
          </c:extLst>
        </c:ser>
        <c:ser>
          <c:idx val="1"/>
          <c:order val="1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'79-19３末'!$U$4:$AU$4</c:f>
              <c:numCache>
                <c:formatCode>#,##0_);[Red]\(#,##0\)</c:formatCode>
                <c:ptCount val="27"/>
                <c:pt idx="0">
                  <c:v>552013</c:v>
                </c:pt>
                <c:pt idx="1">
                  <c:v>505716</c:v>
                </c:pt>
                <c:pt idx="2">
                  <c:v>480797</c:v>
                </c:pt>
                <c:pt idx="3">
                  <c:v>418026</c:v>
                </c:pt>
                <c:pt idx="4">
                  <c:v>341711</c:v>
                </c:pt>
                <c:pt idx="5">
                  <c:v>322299</c:v>
                </c:pt>
                <c:pt idx="6">
                  <c:v>371034</c:v>
                </c:pt>
                <c:pt idx="7">
                  <c:v>403474</c:v>
                </c:pt>
                <c:pt idx="8">
                  <c:v>429418</c:v>
                </c:pt>
                <c:pt idx="9">
                  <c:v>436583</c:v>
                </c:pt>
                <c:pt idx="10">
                  <c:v>422686</c:v>
                </c:pt>
                <c:pt idx="11">
                  <c:v>410797</c:v>
                </c:pt>
                <c:pt idx="12">
                  <c:v>373868</c:v>
                </c:pt>
                <c:pt idx="13">
                  <c:v>339319</c:v>
                </c:pt>
                <c:pt idx="14">
                  <c:v>307857</c:v>
                </c:pt>
                <c:pt idx="15">
                  <c:v>282859</c:v>
                </c:pt>
                <c:pt idx="16">
                  <c:v>261560</c:v>
                </c:pt>
                <c:pt idx="17">
                  <c:v>255313</c:v>
                </c:pt>
                <c:pt idx="18">
                  <c:v>245446</c:v>
                </c:pt>
                <c:pt idx="19" formatCode="#,##0">
                  <c:v>232686</c:v>
                </c:pt>
                <c:pt idx="20" formatCode="#,##0">
                  <c:v>232453</c:v>
                </c:pt>
                <c:pt idx="21" formatCode="#,##0">
                  <c:v>250857</c:v>
                </c:pt>
                <c:pt idx="22" formatCode="#,##0">
                  <c:v>264313</c:v>
                </c:pt>
                <c:pt idx="23" formatCode="#,##0">
                  <c:v>264987</c:v>
                </c:pt>
                <c:pt idx="24" formatCode="#,##0">
                  <c:v>256190</c:v>
                </c:pt>
                <c:pt idx="25" formatCode="#,##0">
                  <c:v>288673</c:v>
                </c:pt>
                <c:pt idx="26" formatCode="#,##0">
                  <c:v>288673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A3-4DAB-BB11-3DC83785260E}"/>
            </c:ext>
          </c:extLst>
        </c:ser>
        <c:ser>
          <c:idx val="2"/>
          <c:order val="2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'79-19３末'!$U$5:$AU$5</c:f>
              <c:numCache>
                <c:formatCode>#,##0_);[Red]\(#,##0\)</c:formatCode>
                <c:ptCount val="27"/>
                <c:pt idx="0">
                  <c:v>1225536</c:v>
                </c:pt>
                <c:pt idx="1">
                  <c:v>1702600</c:v>
                </c:pt>
                <c:pt idx="2">
                  <c:v>1468536</c:v>
                </c:pt>
                <c:pt idx="3">
                  <c:v>1229510</c:v>
                </c:pt>
                <c:pt idx="4">
                  <c:v>1059518</c:v>
                </c:pt>
                <c:pt idx="5">
                  <c:v>1577987</c:v>
                </c:pt>
                <c:pt idx="6">
                  <c:v>1736773</c:v>
                </c:pt>
                <c:pt idx="7">
                  <c:v>2538035</c:v>
                </c:pt>
                <c:pt idx="8">
                  <c:v>2694459</c:v>
                </c:pt>
                <c:pt idx="9">
                  <c:v>1812191</c:v>
                </c:pt>
                <c:pt idx="10">
                  <c:v>1327976</c:v>
                </c:pt>
                <c:pt idx="11">
                  <c:v>1611541</c:v>
                </c:pt>
                <c:pt idx="12">
                  <c:v>1677481</c:v>
                </c:pt>
                <c:pt idx="13">
                  <c:v>1677797</c:v>
                </c:pt>
                <c:pt idx="14">
                  <c:v>2038517</c:v>
                </c:pt>
                <c:pt idx="15">
                  <c:v>2262606</c:v>
                </c:pt>
                <c:pt idx="16">
                  <c:v>2657031</c:v>
                </c:pt>
                <c:pt idx="17">
                  <c:v>2595122</c:v>
                </c:pt>
                <c:pt idx="18">
                  <c:v>2814355</c:v>
                </c:pt>
                <c:pt idx="19" formatCode="#,##0">
                  <c:v>2719469</c:v>
                </c:pt>
                <c:pt idx="20" formatCode="#,##0">
                  <c:v>2760019</c:v>
                </c:pt>
                <c:pt idx="21" formatCode="#,##0">
                  <c:v>2725623</c:v>
                </c:pt>
                <c:pt idx="22" formatCode="#,##0">
                  <c:v>2198018</c:v>
                </c:pt>
                <c:pt idx="23" formatCode="#,##0">
                  <c:v>2940798</c:v>
                </c:pt>
                <c:pt idx="24" formatCode="#,##0">
                  <c:v>2963080</c:v>
                </c:pt>
                <c:pt idx="25" formatCode="#,##0">
                  <c:v>4324995</c:v>
                </c:pt>
                <c:pt idx="26" formatCode="#,##0">
                  <c:v>4324995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A3-4DAB-BB11-3DC83785260E}"/>
            </c:ext>
          </c:extLst>
        </c:ser>
        <c:ser>
          <c:idx val="3"/>
          <c:order val="3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'79-19３末'!$U$6:$AU$6</c:f>
              <c:numCache>
                <c:formatCode>#,##0_);[Red]\(#,##0\)</c:formatCode>
                <c:ptCount val="27"/>
                <c:pt idx="0">
                  <c:v>3589229</c:v>
                </c:pt>
                <c:pt idx="1">
                  <c:v>3698712</c:v>
                </c:pt>
                <c:pt idx="2">
                  <c:v>3776240</c:v>
                </c:pt>
                <c:pt idx="3">
                  <c:v>4186319</c:v>
                </c:pt>
                <c:pt idx="4">
                  <c:v>4232745</c:v>
                </c:pt>
                <c:pt idx="5">
                  <c:v>4130719</c:v>
                </c:pt>
                <c:pt idx="6">
                  <c:v>4806323</c:v>
                </c:pt>
                <c:pt idx="7">
                  <c:v>4817709</c:v>
                </c:pt>
                <c:pt idx="8">
                  <c:v>4829493</c:v>
                </c:pt>
                <c:pt idx="9">
                  <c:v>4739191</c:v>
                </c:pt>
                <c:pt idx="10">
                  <c:v>4660045</c:v>
                </c:pt>
                <c:pt idx="11">
                  <c:v>4700114</c:v>
                </c:pt>
                <c:pt idx="12">
                  <c:v>4706945</c:v>
                </c:pt>
                <c:pt idx="13">
                  <c:v>4763173</c:v>
                </c:pt>
                <c:pt idx="14">
                  <c:v>4924704</c:v>
                </c:pt>
                <c:pt idx="15">
                  <c:v>4951081</c:v>
                </c:pt>
                <c:pt idx="16">
                  <c:v>5138064</c:v>
                </c:pt>
                <c:pt idx="17">
                  <c:v>5163615</c:v>
                </c:pt>
                <c:pt idx="18">
                  <c:v>5183100</c:v>
                </c:pt>
                <c:pt idx="19" formatCode="#,##0">
                  <c:v>5220561</c:v>
                </c:pt>
                <c:pt idx="20" formatCode="#,##0">
                  <c:v>5218721</c:v>
                </c:pt>
                <c:pt idx="21" formatCode="#,##0">
                  <c:v>5273469</c:v>
                </c:pt>
                <c:pt idx="22" formatCode="#,##0">
                  <c:v>5270863</c:v>
                </c:pt>
                <c:pt idx="23" formatCode="#,##0">
                  <c:v>5382593</c:v>
                </c:pt>
                <c:pt idx="24" formatCode="#,##0">
                  <c:v>5381767</c:v>
                </c:pt>
                <c:pt idx="25" formatCode="#,##0">
                  <c:v>5406468</c:v>
                </c:pt>
                <c:pt idx="26" formatCode="#,##0">
                  <c:v>5406468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A3-4DAB-BB11-3DC83785260E}"/>
            </c:ext>
          </c:extLst>
        </c:ser>
        <c:ser>
          <c:idx val="4"/>
          <c:order val="4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'79-19３末'!$U$13:$AU$13</c:f>
              <c:numCache>
                <c:formatCode>#,##0_);[Red]\(#,##0\)</c:formatCode>
                <c:ptCount val="27"/>
                <c:pt idx="0">
                  <c:v>673042</c:v>
                </c:pt>
                <c:pt idx="1">
                  <c:v>656702</c:v>
                </c:pt>
                <c:pt idx="2">
                  <c:v>701548</c:v>
                </c:pt>
                <c:pt idx="3">
                  <c:v>687836</c:v>
                </c:pt>
                <c:pt idx="4">
                  <c:v>801641</c:v>
                </c:pt>
                <c:pt idx="5">
                  <c:v>765482</c:v>
                </c:pt>
                <c:pt idx="6">
                  <c:v>472107</c:v>
                </c:pt>
                <c:pt idx="7">
                  <c:v>444895</c:v>
                </c:pt>
                <c:pt idx="8">
                  <c:v>470500</c:v>
                </c:pt>
                <c:pt idx="9">
                  <c:v>453801</c:v>
                </c:pt>
                <c:pt idx="10">
                  <c:v>436508</c:v>
                </c:pt>
                <c:pt idx="11">
                  <c:v>458399</c:v>
                </c:pt>
                <c:pt idx="12">
                  <c:v>439994</c:v>
                </c:pt>
                <c:pt idx="13">
                  <c:v>444932</c:v>
                </c:pt>
                <c:pt idx="14">
                  <c:v>461130</c:v>
                </c:pt>
                <c:pt idx="15">
                  <c:v>468333</c:v>
                </c:pt>
                <c:pt idx="16">
                  <c:v>515653</c:v>
                </c:pt>
                <c:pt idx="17">
                  <c:v>492297</c:v>
                </c:pt>
                <c:pt idx="18">
                  <c:v>512114</c:v>
                </c:pt>
                <c:pt idx="19" formatCode="#,##0">
                  <c:v>512016</c:v>
                </c:pt>
                <c:pt idx="20" formatCode="#,##0">
                  <c:v>506131</c:v>
                </c:pt>
                <c:pt idx="21" formatCode="#,##0">
                  <c:v>511615</c:v>
                </c:pt>
                <c:pt idx="22" formatCode="#,##0">
                  <c:v>547813</c:v>
                </c:pt>
                <c:pt idx="23" formatCode="#,##0">
                  <c:v>517699</c:v>
                </c:pt>
                <c:pt idx="24" formatCode="#,##0">
                  <c:v>562933</c:v>
                </c:pt>
                <c:pt idx="25" formatCode="#,##0">
                  <c:v>787099</c:v>
                </c:pt>
                <c:pt idx="26" formatCode="#,##0">
                  <c:v>787099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A3-4DAB-BB11-3DC837852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7939824"/>
        <c:axId val="467940152"/>
      </c:barChart>
      <c:catAx>
        <c:axId val="46793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14260717410323E-2"/>
          <c:y val="0.13164515893846601"/>
          <c:w val="0.849592738407699"/>
          <c:h val="0.582681904345290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'79-19３末'!$A$1</c:f>
              <c:strCache>
                <c:ptCount val="1"/>
                <c:pt idx="0">
                  <c:v>XXXX年３月末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'79-19３末'!$B$1:$AN$1</c:f>
              <c:numCache>
                <c:formatCode>General</c:formatCode>
                <c:ptCount val="3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1-4474-A947-6E830B19B62F}"/>
            </c:ext>
          </c:extLst>
        </c:ser>
        <c:ser>
          <c:idx val="1"/>
          <c:order val="1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'79-19３末'!$B$2:$AU$2</c:f>
              <c:numCache>
                <c:formatCode>#,##0_);[Red]\(#,##0\)</c:formatCode>
                <c:ptCount val="46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  <c:pt idx="38" formatCode="#,##0">
                  <c:v>9605473</c:v>
                </c:pt>
                <c:pt idx="39" formatCode="#,##0">
                  <c:v>9591385</c:v>
                </c:pt>
                <c:pt idx="40" formatCode="#,##0">
                  <c:v>9795927</c:v>
                </c:pt>
                <c:pt idx="41" formatCode="#,##0">
                  <c:v>9999568</c:v>
                </c:pt>
                <c:pt idx="42" formatCode="#,##0">
                  <c:v>10573653</c:v>
                </c:pt>
                <c:pt idx="43" formatCode="#,##0">
                  <c:v>10880617</c:v>
                </c:pt>
                <c:pt idx="44" formatCode="#,##0">
                  <c:v>11184202</c:v>
                </c:pt>
                <c:pt idx="45" formatCode="#,##0">
                  <c:v>11184202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1-4474-A947-6E830B19B62F}"/>
            </c:ext>
          </c:extLst>
        </c:ser>
        <c:ser>
          <c:idx val="2"/>
          <c:order val="2"/>
          <c:tx>
            <c:strRef>
              <c:f>'79-19３末'!$A$3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'79-19３末'!$B$3:$AN$3</c:f>
            </c:numRef>
          </c:val>
          <c:extLst>
            <c:ext xmlns:c16="http://schemas.microsoft.com/office/drawing/2014/chart" uri="{C3380CC4-5D6E-409C-BE32-E72D297353CC}">
              <c16:uniqueId val="{00000002-07E1-4474-A947-6E830B19B62F}"/>
            </c:ext>
          </c:extLst>
        </c:ser>
        <c:ser>
          <c:idx val="3"/>
          <c:order val="3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'79-19３末'!$B$4:$AU$4</c:f>
              <c:numCache>
                <c:formatCode>#,##0_);[Red]\(#,##0\)</c:formatCode>
                <c:ptCount val="46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  <c:pt idx="38" formatCode="#,##0">
                  <c:v>232686</c:v>
                </c:pt>
                <c:pt idx="39" formatCode="#,##0">
                  <c:v>232453</c:v>
                </c:pt>
                <c:pt idx="40" formatCode="#,##0">
                  <c:v>250857</c:v>
                </c:pt>
                <c:pt idx="41" formatCode="#,##0">
                  <c:v>264313</c:v>
                </c:pt>
                <c:pt idx="42" formatCode="#,##0">
                  <c:v>264987</c:v>
                </c:pt>
                <c:pt idx="43" formatCode="#,##0">
                  <c:v>256190</c:v>
                </c:pt>
                <c:pt idx="44" formatCode="#,##0">
                  <c:v>288673</c:v>
                </c:pt>
                <c:pt idx="45" formatCode="#,##0">
                  <c:v>288673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E1-4474-A947-6E830B19B62F}"/>
            </c:ext>
          </c:extLst>
        </c:ser>
        <c:ser>
          <c:idx val="4"/>
          <c:order val="4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'79-19３末'!$B$5:$AU$5</c:f>
              <c:numCache>
                <c:formatCode>#,##0_);[Red]\(#,##0\)</c:formatCode>
                <c:ptCount val="46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  <c:pt idx="38" formatCode="#,##0">
                  <c:v>2719469</c:v>
                </c:pt>
                <c:pt idx="39" formatCode="#,##0">
                  <c:v>2760019</c:v>
                </c:pt>
                <c:pt idx="40" formatCode="#,##0">
                  <c:v>2725623</c:v>
                </c:pt>
                <c:pt idx="41" formatCode="#,##0">
                  <c:v>2198018</c:v>
                </c:pt>
                <c:pt idx="42" formatCode="#,##0">
                  <c:v>2940798</c:v>
                </c:pt>
                <c:pt idx="43" formatCode="#,##0">
                  <c:v>2963080</c:v>
                </c:pt>
                <c:pt idx="44" formatCode="#,##0">
                  <c:v>4324995</c:v>
                </c:pt>
                <c:pt idx="45" formatCode="#,##0">
                  <c:v>4324995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E1-4474-A947-6E830B19B62F}"/>
            </c:ext>
          </c:extLst>
        </c:ser>
        <c:ser>
          <c:idx val="5"/>
          <c:order val="5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'79-19３末'!$B$6:$AU$6</c:f>
              <c:numCache>
                <c:formatCode>#,##0_);[Red]\(#,##0\)</c:formatCode>
                <c:ptCount val="46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  <c:pt idx="38" formatCode="#,##0">
                  <c:v>5220561</c:v>
                </c:pt>
                <c:pt idx="39" formatCode="#,##0">
                  <c:v>5218721</c:v>
                </c:pt>
                <c:pt idx="40" formatCode="#,##0">
                  <c:v>5273469</c:v>
                </c:pt>
                <c:pt idx="41" formatCode="#,##0">
                  <c:v>5270863</c:v>
                </c:pt>
                <c:pt idx="42" formatCode="#,##0">
                  <c:v>5382593</c:v>
                </c:pt>
                <c:pt idx="43" formatCode="#,##0">
                  <c:v>5381767</c:v>
                </c:pt>
                <c:pt idx="44" formatCode="#,##0">
                  <c:v>5406468</c:v>
                </c:pt>
                <c:pt idx="45" formatCode="#,##0">
                  <c:v>5406468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E1-4474-A947-6E830B19B62F}"/>
            </c:ext>
          </c:extLst>
        </c:ser>
        <c:ser>
          <c:idx val="6"/>
          <c:order val="6"/>
          <c:tx>
            <c:strRef>
              <c:f>'79-19３末'!$A$7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'79-19３末'!$B$7:$AN$7</c:f>
            </c:numRef>
          </c:val>
          <c:extLst>
            <c:ext xmlns:c16="http://schemas.microsoft.com/office/drawing/2014/chart" uri="{C3380CC4-5D6E-409C-BE32-E72D297353CC}">
              <c16:uniqueId val="{00000006-07E1-4474-A947-6E830B19B62F}"/>
            </c:ext>
          </c:extLst>
        </c:ser>
        <c:ser>
          <c:idx val="7"/>
          <c:order val="7"/>
          <c:tx>
            <c:strRef>
              <c:f>'79-19３末'!$A$8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'79-19３末'!$B$8:$AN$8</c:f>
            </c:numRef>
          </c:val>
          <c:extLst>
            <c:ext xmlns:c16="http://schemas.microsoft.com/office/drawing/2014/chart" uri="{C3380CC4-5D6E-409C-BE32-E72D297353CC}">
              <c16:uniqueId val="{00000007-07E1-4474-A947-6E830B19B62F}"/>
            </c:ext>
          </c:extLst>
        </c:ser>
        <c:ser>
          <c:idx val="8"/>
          <c:order val="8"/>
          <c:tx>
            <c:strRef>
              <c:f>'79-19３末'!$A$9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'79-19３末'!$B$9:$AN$9</c:f>
            </c:numRef>
          </c:val>
          <c:extLst>
            <c:ext xmlns:c16="http://schemas.microsoft.com/office/drawing/2014/chart" uri="{C3380CC4-5D6E-409C-BE32-E72D297353CC}">
              <c16:uniqueId val="{00000008-07E1-4474-A947-6E830B19B62F}"/>
            </c:ext>
          </c:extLst>
        </c:ser>
        <c:ser>
          <c:idx val="9"/>
          <c:order val="9"/>
          <c:tx>
            <c:strRef>
              <c:f>'79-19３末'!$A$10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'79-19３末'!$B$10:$AN$10</c:f>
            </c:numRef>
          </c:val>
          <c:extLst>
            <c:ext xmlns:c16="http://schemas.microsoft.com/office/drawing/2014/chart" uri="{C3380CC4-5D6E-409C-BE32-E72D297353CC}">
              <c16:uniqueId val="{00000009-07E1-4474-A947-6E830B19B62F}"/>
            </c:ext>
          </c:extLst>
        </c:ser>
        <c:ser>
          <c:idx val="10"/>
          <c:order val="10"/>
          <c:tx>
            <c:strRef>
              <c:f>'79-19３末'!$A$11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'79-19３末'!$B$11:$AN$11</c:f>
            </c:numRef>
          </c:val>
          <c:extLst>
            <c:ext xmlns:c16="http://schemas.microsoft.com/office/drawing/2014/chart" uri="{C3380CC4-5D6E-409C-BE32-E72D297353CC}">
              <c16:uniqueId val="{0000000A-07E1-4474-A947-6E830B19B62F}"/>
            </c:ext>
          </c:extLst>
        </c:ser>
        <c:ser>
          <c:idx val="11"/>
          <c:order val="11"/>
          <c:tx>
            <c:strRef>
              <c:f>'79-19３末'!$A$12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'79-19３末'!$B$12:$AN$12</c:f>
            </c:numRef>
          </c:val>
          <c:extLst>
            <c:ext xmlns:c16="http://schemas.microsoft.com/office/drawing/2014/chart" uri="{C3380CC4-5D6E-409C-BE32-E72D297353CC}">
              <c16:uniqueId val="{0000000B-07E1-4474-A947-6E830B19B62F}"/>
            </c:ext>
          </c:extLst>
        </c:ser>
        <c:ser>
          <c:idx val="12"/>
          <c:order val="12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'79-19３末'!$B$13:$AU$13</c:f>
              <c:numCache>
                <c:formatCode>#,##0_);[Red]\(#,##0\)</c:formatCode>
                <c:ptCount val="46"/>
                <c:pt idx="0">
                  <c:v>208684</c:v>
                </c:pt>
                <c:pt idx="1">
                  <c:v>235789</c:v>
                </c:pt>
                <c:pt idx="2">
                  <c:v>242950</c:v>
                </c:pt>
                <c:pt idx="3">
                  <c:v>256577</c:v>
                </c:pt>
                <c:pt idx="4">
                  <c:v>282295</c:v>
                </c:pt>
                <c:pt idx="5">
                  <c:v>306042</c:v>
                </c:pt>
                <c:pt idx="6">
                  <c:v>325847</c:v>
                </c:pt>
                <c:pt idx="7">
                  <c:v>376993</c:v>
                </c:pt>
                <c:pt idx="8">
                  <c:v>424857</c:v>
                </c:pt>
                <c:pt idx="9">
                  <c:v>466495</c:v>
                </c:pt>
                <c:pt idx="10">
                  <c:v>477073</c:v>
                </c:pt>
                <c:pt idx="11">
                  <c:v>527691</c:v>
                </c:pt>
                <c:pt idx="12">
                  <c:v>543285</c:v>
                </c:pt>
                <c:pt idx="13">
                  <c:v>602625</c:v>
                </c:pt>
                <c:pt idx="14">
                  <c:v>620189</c:v>
                </c:pt>
                <c:pt idx="15">
                  <c:v>614786</c:v>
                </c:pt>
                <c:pt idx="16">
                  <c:v>607027</c:v>
                </c:pt>
                <c:pt idx="17">
                  <c:v>659403</c:v>
                </c:pt>
                <c:pt idx="18">
                  <c:v>669662</c:v>
                </c:pt>
                <c:pt idx="19">
                  <c:v>673042</c:v>
                </c:pt>
                <c:pt idx="20">
                  <c:v>656702</c:v>
                </c:pt>
                <c:pt idx="21">
                  <c:v>701548</c:v>
                </c:pt>
                <c:pt idx="22">
                  <c:v>687836</c:v>
                </c:pt>
                <c:pt idx="23">
                  <c:v>801641</c:v>
                </c:pt>
                <c:pt idx="24">
                  <c:v>765482</c:v>
                </c:pt>
                <c:pt idx="25">
                  <c:v>472107</c:v>
                </c:pt>
                <c:pt idx="26">
                  <c:v>444895</c:v>
                </c:pt>
                <c:pt idx="27">
                  <c:v>470500</c:v>
                </c:pt>
                <c:pt idx="28">
                  <c:v>453801</c:v>
                </c:pt>
                <c:pt idx="29">
                  <c:v>436508</c:v>
                </c:pt>
                <c:pt idx="30">
                  <c:v>458399</c:v>
                </c:pt>
                <c:pt idx="31">
                  <c:v>439994</c:v>
                </c:pt>
                <c:pt idx="32">
                  <c:v>444932</c:v>
                </c:pt>
                <c:pt idx="33">
                  <c:v>461130</c:v>
                </c:pt>
                <c:pt idx="34">
                  <c:v>468333</c:v>
                </c:pt>
                <c:pt idx="35">
                  <c:v>515653</c:v>
                </c:pt>
                <c:pt idx="36">
                  <c:v>492297</c:v>
                </c:pt>
                <c:pt idx="37">
                  <c:v>512114</c:v>
                </c:pt>
                <c:pt idx="38" formatCode="#,##0">
                  <c:v>512016</c:v>
                </c:pt>
                <c:pt idx="39" formatCode="#,##0">
                  <c:v>506131</c:v>
                </c:pt>
                <c:pt idx="40" formatCode="#,##0">
                  <c:v>511615</c:v>
                </c:pt>
                <c:pt idx="41" formatCode="#,##0">
                  <c:v>547813</c:v>
                </c:pt>
                <c:pt idx="42" formatCode="#,##0">
                  <c:v>517699</c:v>
                </c:pt>
                <c:pt idx="43" formatCode="#,##0">
                  <c:v>562933</c:v>
                </c:pt>
                <c:pt idx="44" formatCode="#,##0">
                  <c:v>787099</c:v>
                </c:pt>
                <c:pt idx="45" formatCode="#,##0">
                  <c:v>787099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E1-4474-A947-6E830B19B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267752"/>
        <c:axId val="510269064"/>
      </c:barChart>
      <c:catAx>
        <c:axId val="51026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9064"/>
        <c:crosses val="autoZero"/>
        <c:auto val="1"/>
        <c:lblAlgn val="ctr"/>
        <c:lblOffset val="100"/>
        <c:noMultiLvlLbl val="0"/>
      </c:catAx>
      <c:valAx>
        <c:axId val="51026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5336832895888"/>
          <c:y val="6.0185185185185182E-2"/>
          <c:w val="0.72885170603674543"/>
          <c:h val="0.87037037037037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'79-19３末'!$A$22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'79-19３末'!$B$22:$AU$22</c:f>
              <c:numCache>
                <c:formatCode>#,##0_);[Red]\(#,##0\)</c:formatCode>
                <c:ptCount val="46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  <c:pt idx="38" formatCode="#,##0">
                  <c:v>15114704</c:v>
                </c:pt>
                <c:pt idx="39" formatCode="#,##0">
                  <c:v>15306601</c:v>
                </c:pt>
                <c:pt idx="40" formatCode="#,##0">
                  <c:v>15313670</c:v>
                </c:pt>
                <c:pt idx="41" formatCode="#,##0">
                  <c:v>14848995</c:v>
                </c:pt>
                <c:pt idx="42" formatCode="#,##0">
                  <c:v>16064469</c:v>
                </c:pt>
                <c:pt idx="43" formatCode="#,##0">
                  <c:v>16317145</c:v>
                </c:pt>
                <c:pt idx="44" formatCode="#,##0">
                  <c:v>18082301</c:v>
                </c:pt>
                <c:pt idx="45" formatCode="#,##0">
                  <c:v>18082301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90-46D2-B893-CC2E82746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39824"/>
        <c:axId val="467940152"/>
      </c:barChart>
      <c:lineChart>
        <c:grouping val="standard"/>
        <c:varyColors val="0"/>
        <c:ser>
          <c:idx val="2"/>
          <c:order val="1"/>
          <c:tx>
            <c:strRef>
              <c:f>'79-19３末'!$A$25</c:f>
              <c:strCache>
                <c:ptCount val="1"/>
                <c:pt idx="0">
                  <c:v>家計純資産比率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'79-19３末'!$B$25:$AU$25</c:f>
              <c:numCache>
                <c:formatCode>0.00%</c:formatCode>
                <c:ptCount val="46"/>
                <c:pt idx="0">
                  <c:v>0.63245186126784991</c:v>
                </c:pt>
                <c:pt idx="1">
                  <c:v>0.64188358949200608</c:v>
                </c:pt>
                <c:pt idx="2">
                  <c:v>0.64139435025012503</c:v>
                </c:pt>
                <c:pt idx="3">
                  <c:v>0.64341632639844937</c:v>
                </c:pt>
                <c:pt idx="4">
                  <c:v>0.65748773765811042</c:v>
                </c:pt>
                <c:pt idx="5">
                  <c:v>0.66098883362500715</c:v>
                </c:pt>
                <c:pt idx="6">
                  <c:v>0.67522099178591999</c:v>
                </c:pt>
                <c:pt idx="7">
                  <c:v>0.69424294873936376</c:v>
                </c:pt>
                <c:pt idx="8">
                  <c:v>0.70311299072318556</c:v>
                </c:pt>
                <c:pt idx="9">
                  <c:v>0.69849144250713779</c:v>
                </c:pt>
                <c:pt idx="10">
                  <c:v>0.67783544746434077</c:v>
                </c:pt>
                <c:pt idx="11">
                  <c:v>0.66347924355259391</c:v>
                </c:pt>
                <c:pt idx="12">
                  <c:v>0.65194620241596868</c:v>
                </c:pt>
                <c:pt idx="13">
                  <c:v>0.66279811906144825</c:v>
                </c:pt>
                <c:pt idx="14">
                  <c:v>0.67337192636767251</c:v>
                </c:pt>
                <c:pt idx="15">
                  <c:v>0.66960776527498478</c:v>
                </c:pt>
                <c:pt idx="16">
                  <c:v>0.67565359678741199</c:v>
                </c:pt>
                <c:pt idx="17">
                  <c:v>0.67207118866877458</c:v>
                </c:pt>
                <c:pt idx="18">
                  <c:v>0.67791455203623285</c:v>
                </c:pt>
                <c:pt idx="19">
                  <c:v>0.68632365146478236</c:v>
                </c:pt>
                <c:pt idx="20">
                  <c:v>0.70198023554306288</c:v>
                </c:pt>
                <c:pt idx="21">
                  <c:v>0.70227894468916308</c:v>
                </c:pt>
                <c:pt idx="22">
                  <c:v>0.71502419655324156</c:v>
                </c:pt>
                <c:pt idx="23">
                  <c:v>0.71770149551125229</c:v>
                </c:pt>
                <c:pt idx="24">
                  <c:v>0.73148188833147632</c:v>
                </c:pt>
                <c:pt idx="25">
                  <c:v>0.78908713310493195</c:v>
                </c:pt>
                <c:pt idx="26">
                  <c:v>0.80237056889023206</c:v>
                </c:pt>
                <c:pt idx="27">
                  <c:v>0.80909925011211892</c:v>
                </c:pt>
                <c:pt idx="28">
                  <c:v>0.79719550352705848</c:v>
                </c:pt>
                <c:pt idx="29">
                  <c:v>0.78964973071818434</c:v>
                </c:pt>
                <c:pt idx="30">
                  <c:v>0.80327954600650098</c:v>
                </c:pt>
                <c:pt idx="31">
                  <c:v>0.80223964467897024</c:v>
                </c:pt>
                <c:pt idx="32">
                  <c:v>0.81398079443015292</c:v>
                </c:pt>
                <c:pt idx="33">
                  <c:v>0.82035037764217011</c:v>
                </c:pt>
                <c:pt idx="34">
                  <c:v>0.82182821806568684</c:v>
                </c:pt>
                <c:pt idx="35">
                  <c:v>0.82718056633459747</c:v>
                </c:pt>
                <c:pt idx="36">
                  <c:v>0.82377924129222335</c:v>
                </c:pt>
                <c:pt idx="37">
                  <c:v>0.8246898081038172</c:v>
                </c:pt>
                <c:pt idx="38">
                  <c:v>0.8263824270969079</c:v>
                </c:pt>
                <c:pt idx="39">
                  <c:v>0.83602841685888396</c:v>
                </c:pt>
                <c:pt idx="40">
                  <c:v>0.82520153182345612</c:v>
                </c:pt>
                <c:pt idx="41">
                  <c:v>0.81228270992569984</c:v>
                </c:pt>
                <c:pt idx="42">
                  <c:v>0.81629519307429521</c:v>
                </c:pt>
                <c:pt idx="43">
                  <c:v>0.81404246443191874</c:v>
                </c:pt>
                <c:pt idx="44">
                  <c:v>0.82224281205452832</c:v>
                </c:pt>
                <c:pt idx="45">
                  <c:v>0.82224281205452832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90-46D2-B893-CC2E82746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235824"/>
        <c:axId val="589236152"/>
      </c:lineChart>
      <c:catAx>
        <c:axId val="46793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valAx>
        <c:axId val="58923615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235824"/>
        <c:crosses val="max"/>
        <c:crossBetween val="between"/>
      </c:valAx>
      <c:catAx>
        <c:axId val="589235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9236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2509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3918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213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708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73441F8-640A-B93E-CC35-DC29367E8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202" y="669761"/>
            <a:ext cx="6274142" cy="6071606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728572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64384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16080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528049" y="184482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615988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55840" y="624950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21,793,763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2024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18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21486" y="2420889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356993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70766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21,793,763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144489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447929" y="980728"/>
            <a:ext cx="217146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2024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　速報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80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514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85190" y="6533258"/>
            <a:ext cx="40329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1,116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endParaRPr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800"/>
              </a:lnSpc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441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540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82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350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659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519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1,420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5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285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28389"/>
            <a:ext cx="1152000" cy="15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25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1,229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694860"/>
            <a:ext cx="1152525" cy="950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515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D7E5B5-0D06-76D1-7AF0-4970E627D2E3}"/>
              </a:ext>
            </a:extLst>
          </p:cNvPr>
          <p:cNvGrpSpPr/>
          <p:nvPr/>
        </p:nvGrpSpPr>
        <p:grpSpPr>
          <a:xfrm>
            <a:off x="4900415" y="1916832"/>
            <a:ext cx="2305050" cy="768348"/>
            <a:chOff x="3376415" y="1918575"/>
            <a:chExt cx="2305050" cy="76834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1C30F3B-6A0B-4073-B06E-1E98EF64D0F4}"/>
                </a:ext>
              </a:extLst>
            </p:cNvPr>
            <p:cNvSpPr/>
            <p:nvPr/>
          </p:nvSpPr>
          <p:spPr>
            <a:xfrm>
              <a:off x="3376415" y="2076028"/>
              <a:ext cx="1152525" cy="610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証券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328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644D2EC-24A5-4A04-9843-AD5C154ED917}"/>
                </a:ext>
              </a:extLst>
            </p:cNvPr>
            <p:cNvSpPr/>
            <p:nvPr/>
          </p:nvSpPr>
          <p:spPr>
            <a:xfrm>
              <a:off x="4528940" y="1918575"/>
              <a:ext cx="1152525" cy="3841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　　　　　　</a:t>
              </a:r>
              <a:endPara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148</a:t>
              </a:r>
              <a:endPara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62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102595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701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619523"/>
            <a:ext cx="1152525" cy="106794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570</a:t>
            </a:r>
          </a:p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1,787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2024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2, 179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2,224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1,439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12</a:t>
            </a:r>
            <a:r>
              <a:rPr lang="ja-JP" altLang="en-US" sz="1200" dirty="0"/>
              <a:t>月</a:t>
            </a:r>
            <a:r>
              <a:rPr lang="en-US" altLang="ja-JP" sz="1200" dirty="0"/>
              <a:t>18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106862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FA13BC54-E252-450A-9A4C-3CBC8D5E5B61}"/>
              </a:ext>
            </a:extLst>
          </p:cNvPr>
          <p:cNvGraphicFramePr>
            <a:graphicFrameLocks/>
          </p:cNvGraphicFramePr>
          <p:nvPr/>
        </p:nvGraphicFramePr>
        <p:xfrm>
          <a:off x="1876852" y="980729"/>
          <a:ext cx="8265680" cy="5472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984432" y="6516054"/>
            <a:ext cx="504056" cy="369331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1998-2024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5755" y="6453337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(20240627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2927648" y="2411596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cxnSpLocks/>
          </p:cNvCxnSpPr>
          <p:nvPr/>
        </p:nvCxnSpPr>
        <p:spPr>
          <a:xfrm flipH="1">
            <a:off x="3019765" y="2790220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8976320" y="908720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21,991,437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9624392" y="1268760"/>
            <a:ext cx="2301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5735960" y="4797152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9090401" y="3300688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6930574" y="2823899"/>
            <a:ext cx="180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6171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sz="2400" dirty="0"/>
              <a:t>1979-2024</a:t>
            </a:r>
            <a:r>
              <a:rPr lang="ja-JP" altLang="en-US" sz="2400" dirty="0"/>
              <a:t>）</a:t>
            </a:r>
            <a:r>
              <a:rPr lang="en-US" altLang="ja-JP" sz="2400" dirty="0"/>
              <a:t>3</a:t>
            </a:r>
            <a:r>
              <a:rPr lang="ja-JP" altLang="en-US" sz="2400" dirty="0"/>
              <a:t>月末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71682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F9BD246F-AA12-4EAB-BEA4-1E3DB7F2C7B7}"/>
              </a:ext>
            </a:extLst>
          </p:cNvPr>
          <p:cNvGraphicFramePr>
            <a:graphicFrameLocks/>
          </p:cNvGraphicFramePr>
          <p:nvPr/>
        </p:nvGraphicFramePr>
        <p:xfrm>
          <a:off x="1913427" y="830769"/>
          <a:ext cx="8365146" cy="5483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1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B2D79A64-A85D-4846-BD53-90E7540C2C0C}"/>
              </a:ext>
            </a:extLst>
          </p:cNvPr>
          <p:cNvGraphicFramePr>
            <a:graphicFrameLocks/>
          </p:cNvGraphicFramePr>
          <p:nvPr/>
        </p:nvGraphicFramePr>
        <p:xfrm>
          <a:off x="1703512" y="836712"/>
          <a:ext cx="8496944" cy="549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2711625" y="6206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31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1979-2024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60649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3791744" y="1196752"/>
            <a:ext cx="1872208" cy="360040"/>
          </a:xfrm>
          <a:prstGeom prst="borderCallout1">
            <a:avLst>
              <a:gd name="adj1" fmla="val 98453"/>
              <a:gd name="adj2" fmla="val 86950"/>
              <a:gd name="adj3" fmla="val 288501"/>
              <a:gd name="adj4" fmla="val 108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8832304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2024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2711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1979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6384032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2006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021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390</Words>
  <Application>Microsoft Office PowerPoint</Application>
  <PresentationFormat>ワイド画面</PresentationFormat>
  <Paragraphs>97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53</cp:revision>
  <cp:lastPrinted>2020-12-28T05:35:58Z</cp:lastPrinted>
  <dcterms:created xsi:type="dcterms:W3CDTF">2019-12-26T01:19:57Z</dcterms:created>
  <dcterms:modified xsi:type="dcterms:W3CDTF">2024-12-18T05:51:44Z</dcterms:modified>
</cp:coreProperties>
</file>