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338" r:id="rId3"/>
    <p:sldId id="349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.kashiwabara@tim-con.com" initials="tc" lastIdx="1" clrIdx="0">
    <p:extLst>
      <p:ext uri="{19B8F6BF-5375-455C-9EA6-DF929625EA0E}">
        <p15:presenceInfo xmlns:p15="http://schemas.microsoft.com/office/powerpoint/2012/main" userId="53c45769c91ac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769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3918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E4153DB6-BE7A-E9C9-AFF6-057AA3829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033" y="908721"/>
            <a:ext cx="6476014" cy="5895339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728572" y="22675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7707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643844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816080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1798" y="19168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55840" y="6249506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21,148,575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2023</a:t>
            </a:r>
            <a:r>
              <a:rPr lang="ja-JP" altLang="en-US" dirty="0"/>
              <a:t>年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20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21486" y="2514383"/>
            <a:ext cx="1149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522495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3" y="5970766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249506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21,148,575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268760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447929" y="1104999"/>
            <a:ext cx="217146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　速報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31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608569"/>
            <a:ext cx="1152525" cy="7555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459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85190" y="6533258"/>
            <a:ext cx="40329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1,117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395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383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64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6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344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3364088"/>
            <a:ext cx="1152525" cy="939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503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79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487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735657"/>
            <a:ext cx="1152525" cy="213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1,302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4869161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5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284</a:t>
            </a:r>
            <a:endParaRPr lang="ja-JP" altLang="en-US" sz="15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28389"/>
            <a:ext cx="1152000" cy="15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302749"/>
            <a:ext cx="1152525" cy="2152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1,235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694860"/>
            <a:ext cx="1152525" cy="950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472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0D7E5B5-0D06-76D1-7AF0-4970E627D2E3}"/>
              </a:ext>
            </a:extLst>
          </p:cNvPr>
          <p:cNvGrpSpPr/>
          <p:nvPr/>
        </p:nvGrpSpPr>
        <p:grpSpPr>
          <a:xfrm>
            <a:off x="4900415" y="1918575"/>
            <a:ext cx="2305050" cy="768348"/>
            <a:chOff x="3376415" y="1918575"/>
            <a:chExt cx="2305050" cy="768348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1C30F3B-6A0B-4073-B06E-1E98EF64D0F4}"/>
                </a:ext>
              </a:extLst>
            </p:cNvPr>
            <p:cNvSpPr/>
            <p:nvPr/>
          </p:nvSpPr>
          <p:spPr>
            <a:xfrm>
              <a:off x="3376415" y="2076028"/>
              <a:ext cx="1152525" cy="610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証券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287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644D2EC-24A5-4A04-9843-AD5C154ED917}"/>
                </a:ext>
              </a:extLst>
            </p:cNvPr>
            <p:cNvSpPr/>
            <p:nvPr/>
          </p:nvSpPr>
          <p:spPr>
            <a:xfrm>
              <a:off x="4528940" y="1918575"/>
              <a:ext cx="1152525" cy="3841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借入　　　　　　</a:t>
              </a:r>
              <a:endPara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156</a:t>
              </a:r>
              <a:endPara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61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4293097"/>
            <a:ext cx="1152525" cy="102595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657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619523"/>
            <a:ext cx="1152525" cy="106794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632</a:t>
            </a:r>
          </a:p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799856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>
            <a:cxnSpLocks/>
          </p:cNvCxnSpPr>
          <p:nvPr/>
        </p:nvCxnSpPr>
        <p:spPr>
          <a:xfrm>
            <a:off x="4799857" y="5239914"/>
            <a:ext cx="63713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622550" y="58865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>
            <a:cxnSpLocks/>
          </p:cNvCxnSpPr>
          <p:nvPr/>
        </p:nvCxnSpPr>
        <p:spPr>
          <a:xfrm flipV="1">
            <a:off x="2639616" y="5366121"/>
            <a:ext cx="0" cy="52838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135560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1,732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44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2, 115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28293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2,073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1,452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2023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20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396852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273</Words>
  <Application>Microsoft Office PowerPoint</Application>
  <PresentationFormat>ワイド画面</PresentationFormat>
  <Paragraphs>72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47</cp:revision>
  <cp:lastPrinted>2020-12-28T05:35:58Z</cp:lastPrinted>
  <dcterms:created xsi:type="dcterms:W3CDTF">2019-12-26T01:19:57Z</dcterms:created>
  <dcterms:modified xsi:type="dcterms:W3CDTF">2023-10-11T05:03:09Z</dcterms:modified>
</cp:coreProperties>
</file>