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38" r:id="rId3"/>
    <p:sldId id="343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769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6588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9223E8A-E7F4-F628-759D-42922C43B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40" y="620688"/>
            <a:ext cx="6602536" cy="6112004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13285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70080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766900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20,050,510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20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781343" y="2298358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8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4" y="5949280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20,050,510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519211" y="1105000"/>
            <a:ext cx="199477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ea typeface="ＭＳ ゴシック" panose="020B0609070205080204" pitchFamily="49" charset="-128"/>
              </a:rPr>
              <a:t>2022</a:t>
            </a:r>
            <a:r>
              <a:rPr lang="ja-JP" altLang="en-US" dirty="0">
                <a:solidFill>
                  <a:srgbClr val="000000"/>
                </a:solidFill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ea typeface="ＭＳ ゴシック" panose="020B0609070205080204" pitchFamily="49" charset="-128"/>
              </a:rPr>
              <a:t>6</a:t>
            </a:r>
            <a:r>
              <a:rPr lang="ja-JP" altLang="en-US" dirty="0">
                <a:solidFill>
                  <a:srgbClr val="000000"/>
                </a:solidFill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31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1,102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310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325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562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469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1,047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285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899622" y="1918878"/>
            <a:ext cx="1152525" cy="167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4900416" y="2076029"/>
            <a:ext cx="1152525" cy="523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244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1,210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7641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475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6052941" y="1918575"/>
            <a:ext cx="1152525" cy="384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155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61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975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550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364087"/>
            <a:ext cx="1152525" cy="13233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685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1,634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2,007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1,801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1,426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2022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221892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270</Words>
  <Application>Microsoft Office PowerPoint</Application>
  <PresentationFormat>ワイド画面</PresentationFormat>
  <Paragraphs>68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柏原 貴子</cp:lastModifiedBy>
  <cp:revision>42</cp:revision>
  <cp:lastPrinted>2020-12-28T05:35:58Z</cp:lastPrinted>
  <dcterms:created xsi:type="dcterms:W3CDTF">2019-12-26T01:19:57Z</dcterms:created>
  <dcterms:modified xsi:type="dcterms:W3CDTF">2022-10-11T02:01:09Z</dcterms:modified>
</cp:coreProperties>
</file>