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60" r:id="rId5"/>
    <p:sldId id="259" r:id="rId6"/>
    <p:sldId id="258" r:id="rId7"/>
    <p:sldId id="257" r:id="rId8"/>
    <p:sldId id="256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38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&#65288;&#26085;&#31859;&#27431;&#6528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Sheet1!$B$67:$B$69</c:f>
              <c:numCache>
                <c:formatCode>0.0%</c:formatCode>
                <c:ptCount val="3"/>
                <c:pt idx="0">
                  <c:v>0.34499999999999997</c:v>
                </c:pt>
                <c:pt idx="1">
                  <c:v>0.13700000000000001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Sheet1!$C$67:$C$69</c:f>
              <c:numCache>
                <c:formatCode>0.0%</c:formatCode>
                <c:ptCount val="3"/>
                <c:pt idx="0">
                  <c:v>1.6E-2</c:v>
                </c:pt>
                <c:pt idx="1">
                  <c:v>2.5999999999999999E-2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Sheet1!$D$67:$D$69</c:f>
              <c:numCache>
                <c:formatCode>0.0%</c:formatCode>
                <c:ptCount val="3"/>
                <c:pt idx="0">
                  <c:v>0.104</c:v>
                </c:pt>
                <c:pt idx="1">
                  <c:v>0.126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Sheet1!$E$67:$E$69</c:f>
              <c:numCache>
                <c:formatCode>0.0%</c:formatCode>
                <c:ptCount val="3"/>
                <c:pt idx="0">
                  <c:v>0.19500000000000001</c:v>
                </c:pt>
                <c:pt idx="1">
                  <c:v>0.39800000000000002</c:v>
                </c:pt>
                <c:pt idx="2">
                  <c:v>0.10199999999999999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Sheet1!$F$67:$F$69</c:f>
              <c:numCache>
                <c:formatCode>0.0%</c:formatCode>
                <c:ptCount val="3"/>
                <c:pt idx="0">
                  <c:v>0.31900000000000001</c:v>
                </c:pt>
                <c:pt idx="1">
                  <c:v>0.28599999999999998</c:v>
                </c:pt>
                <c:pt idx="2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Sheet1!$G$67:$G$69</c:f>
              <c:numCache>
                <c:formatCode>0.0%</c:formatCode>
                <c:ptCount val="3"/>
                <c:pt idx="0">
                  <c:v>2.1000000000000001E-2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Sheet1!$B$62:$B$64</c:f>
              <c:numCache>
                <c:formatCode>0.0%</c:formatCode>
                <c:ptCount val="3"/>
                <c:pt idx="0">
                  <c:v>0.34300000000000003</c:v>
                </c:pt>
                <c:pt idx="1">
                  <c:v>0.13300000000000001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3333333333333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2E-40A0-A4A0-BBA7EACC7734}"/>
                </c:ext>
              </c:extLst>
            </c:dLbl>
            <c:dLbl>
              <c:idx val="2"/>
              <c:layout>
                <c:manualLayout>
                  <c:x val="-2.7777777777777779E-3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Sheet1!$C$62:$C$64</c:f>
              <c:numCache>
                <c:formatCode>0.0%</c:formatCode>
                <c:ptCount val="3"/>
                <c:pt idx="0">
                  <c:v>1.7999999999999999E-2</c:v>
                </c:pt>
                <c:pt idx="1">
                  <c:v>4.2000000000000003E-2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1111111111111009E-2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Sheet1!$D$62:$D$64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0.13200000000000001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Sheet1!$E$62:$E$64</c:f>
              <c:numCache>
                <c:formatCode>0.0%</c:formatCode>
                <c:ptCount val="3"/>
                <c:pt idx="0">
                  <c:v>0.182</c:v>
                </c:pt>
                <c:pt idx="1">
                  <c:v>0.378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Sheet1!$F$62:$F$64</c:f>
              <c:numCache>
                <c:formatCode>0.0%</c:formatCode>
                <c:ptCount val="3"/>
                <c:pt idx="0">
                  <c:v>0.33800000000000002</c:v>
                </c:pt>
                <c:pt idx="1">
                  <c:v>0.28999999999999998</c:v>
                </c:pt>
                <c:pt idx="2">
                  <c:v>0.27400000000000002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Sheet1!$G$62:$G$64</c:f>
              <c:numCache>
                <c:formatCode>0.0%</c:formatCode>
                <c:ptCount val="3"/>
                <c:pt idx="0">
                  <c:v>2.3E-2</c:v>
                </c:pt>
                <c:pt idx="1">
                  <c:v>2.5000000000000001E-2</c:v>
                </c:pt>
                <c:pt idx="2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5.2682700944050128E-17"/>
                  <c:y val="4.85858551273092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Sheet1!$B$56:$B$58</c:f>
              <c:numCache>
                <c:formatCode>0.0%</c:formatCode>
                <c:ptCount val="3"/>
                <c:pt idx="0">
                  <c:v>0.34899999999999998</c:v>
                </c:pt>
                <c:pt idx="1">
                  <c:v>0.13700000000000001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1-4DDC-9756-7B0500A445C7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11111111111059E-2"/>
                  <c:y val="-9.72222222222223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A1-4DDC-9756-7B0500A445C7}"/>
                </c:ext>
              </c:extLst>
            </c:dLbl>
            <c:dLbl>
              <c:idx val="2"/>
              <c:layout>
                <c:manualLayout>
                  <c:x val="-1.1111111111111112E-2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Sheet1!$C$56:$C$58</c:f>
              <c:numCache>
                <c:formatCode>0.0%</c:formatCode>
                <c:ptCount val="3"/>
                <c:pt idx="0">
                  <c:v>0.02</c:v>
                </c:pt>
                <c:pt idx="1">
                  <c:v>0.06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1-4DDC-9756-7B0500A445C7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Sheet1!$D$56:$D$58</c:f>
              <c:numCache>
                <c:formatCode>0.0%</c:formatCode>
                <c:ptCount val="3"/>
                <c:pt idx="0">
                  <c:v>8.6999999999999994E-2</c:v>
                </c:pt>
                <c:pt idx="1">
                  <c:v>0.123</c:v>
                </c:pt>
                <c:pt idx="2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A1-4DDC-9756-7B0500A445C7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Sheet1!$E$56:$E$58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0.32500000000000001</c:v>
                </c:pt>
                <c:pt idx="2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1-4DDC-9756-7B0500A445C7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Sheet1!$F$56:$F$58</c:f>
              <c:numCache>
                <c:formatCode>0.0%</c:formatCode>
                <c:ptCount val="3"/>
                <c:pt idx="0">
                  <c:v>0.35099999999999998</c:v>
                </c:pt>
                <c:pt idx="1">
                  <c:v>0.32600000000000001</c:v>
                </c:pt>
                <c:pt idx="2">
                  <c:v>0.28399999999999997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A1-4DDC-9756-7B0500A445C7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Sheet1!$G$56:$G$58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0.03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A1-4DDC-9756-7B0500A445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Sheet1!$B$49:$B$51</c:f>
              <c:numCache>
                <c:formatCode>0.0%</c:formatCode>
                <c:ptCount val="3"/>
                <c:pt idx="0">
                  <c:v>0.34</c:v>
                </c:pt>
                <c:pt idx="1">
                  <c:v>0.129</c:v>
                </c:pt>
                <c:pt idx="2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3-4543-86E6-3819AD464AA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8173703300555E-2"/>
                  <c:y val="-0.10846217570145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F3-4543-86E6-3819AD464AAC}"/>
                </c:ext>
              </c:extLst>
            </c:dLbl>
            <c:dLbl>
              <c:idx val="2"/>
              <c:layout>
                <c:manualLayout>
                  <c:x val="1.0057721592310319E-2"/>
                  <c:y val="-9.000052877354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Sheet1!$C$49:$C$51</c:f>
              <c:numCache>
                <c:formatCode>0.0%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3-4543-86E6-3819AD464AA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5.7472694813202425E-3"/>
                  <c:y val="0.10615446983546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Sheet1!$D$49:$D$51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0.12</c:v>
                </c:pt>
                <c:pt idx="2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3-4543-86E6-3819AD464AA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Sheet1!$E$49:$E$51</c:f>
              <c:numCache>
                <c:formatCode>0.0%</c:formatCode>
                <c:ptCount val="3"/>
                <c:pt idx="0">
                  <c:v>0.188</c:v>
                </c:pt>
                <c:pt idx="1">
                  <c:v>0.34300000000000003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3-4543-86E6-3819AD464AA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Sheet1!$F$49:$F$51</c:f>
              <c:numCache>
                <c:formatCode>0.0%</c:formatCode>
                <c:ptCount val="3"/>
                <c:pt idx="0">
                  <c:v>0.34</c:v>
                </c:pt>
                <c:pt idx="1">
                  <c:v>0.317</c:v>
                </c:pt>
                <c:pt idx="2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F3-4543-86E6-3819AD464AA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Sheet1!$G$49:$G$51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F3-4543-86E6-3819AD464A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15346660816444E-2"/>
          <c:y val="0.92788332050651645"/>
          <c:w val="0.9738846533391835"/>
          <c:h val="5.7633052169759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>
                <a:solidFill>
                  <a:schemeClr val="bg1"/>
                </a:solidFill>
              </a:rPr>
              <a:t>2022</a:t>
            </a:r>
            <a:endParaRPr lang="en-US" altLang="ja-JP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429909"/>
              </p:ext>
            </p:extLst>
          </p:nvPr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24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/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752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631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2020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1,845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87.0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25.1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08DFCC13-93BD-4525-8EB8-D736C317D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689611"/>
              </p:ext>
            </p:extLst>
          </p:nvPr>
        </p:nvGraphicFramePr>
        <p:xfrm>
          <a:off x="395535" y="999736"/>
          <a:ext cx="8987395" cy="522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63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36638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2019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1,835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88.9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51D2C55-6448-40C4-B801-1F7C53507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888406"/>
              </p:ext>
            </p:extLst>
          </p:nvPr>
        </p:nvGraphicFramePr>
        <p:xfrm>
          <a:off x="543951" y="1046923"/>
          <a:ext cx="8838980" cy="516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21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23386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2018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5210134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2017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5210134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2016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5475177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2015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266</Words>
  <Application>Microsoft Office PowerPoint</Application>
  <PresentationFormat>ワイド画面</PresentationFormat>
  <Paragraphs>66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柏原 貴子</cp:lastModifiedBy>
  <cp:revision>17</cp:revision>
  <dcterms:created xsi:type="dcterms:W3CDTF">2018-09-12T01:05:03Z</dcterms:created>
  <dcterms:modified xsi:type="dcterms:W3CDTF">2022-09-08T06:24:08Z</dcterms:modified>
</cp:coreProperties>
</file>