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4.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9"/>
  </p:notesMasterIdLst>
  <p:sldIdLst>
    <p:sldId id="278" r:id="rId2"/>
    <p:sldId id="316" r:id="rId3"/>
    <p:sldId id="319" r:id="rId4"/>
    <p:sldId id="330" r:id="rId5"/>
    <p:sldId id="332" r:id="rId6"/>
    <p:sldId id="331" r:id="rId7"/>
    <p:sldId id="321" r:id="rId8"/>
    <p:sldId id="315" r:id="rId9"/>
    <p:sldId id="320" r:id="rId10"/>
    <p:sldId id="322" r:id="rId11"/>
    <p:sldId id="323" r:id="rId12"/>
    <p:sldId id="324" r:id="rId13"/>
    <p:sldId id="325" r:id="rId14"/>
    <p:sldId id="326" r:id="rId15"/>
    <p:sldId id="327" r:id="rId16"/>
    <p:sldId id="328" r:id="rId17"/>
    <p:sldId id="329" r:id="rId1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94652" autoAdjust="0"/>
  </p:normalViewPr>
  <p:slideViewPr>
    <p:cSldViewPr>
      <p:cViewPr varScale="1">
        <p:scale>
          <a:sx n="68" d="100"/>
          <a:sy n="68" d="100"/>
        </p:scale>
        <p:origin x="1470" y="72"/>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tkash\Dropbox\&#26085;&#26412;&#21830;&#24037;&#20250;&#35696;&#25152;\databox\&#32207;&#21209;&#30465;&#23478;&#35336;&#35519;&#26619;\&#32207;&#21209;&#30465;&#23478;&#35336;&#35519;&#2661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C:\Users\TIM%20&#20107;&#21209;\Dropbox\&#26085;&#26412;&#21830;&#24037;&#20250;&#35696;&#25152;\databox\&#32207;&#21209;&#30465;&#23478;&#35336;&#35519;&#26619;\&#32207;&#21209;&#30465;&#23478;&#35336;&#35519;&#2661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2207;&#21209;&#30465;&#23478;&#35336;&#35519;&#26619;.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2021</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'R3高齢無職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0844-46BA-B287-58649BA9ECE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'!$M$4:$N$4</c:f>
              <c:numCache>
                <c:formatCode>#,##0</c:formatCode>
                <c:ptCount val="2"/>
                <c:pt idx="1">
                  <c:v>197097</c:v>
                </c:pt>
              </c:numCache>
            </c:numRef>
          </c:val>
          <c:extLst>
            <c:ext xmlns:c16="http://schemas.microsoft.com/office/drawing/2014/chart" uri="{C3380CC4-5D6E-409C-BE32-E72D297353CC}">
              <c16:uniqueId val="{00000001-0844-46BA-B287-58649BA9ECE1}"/>
            </c:ext>
          </c:extLst>
        </c:ser>
        <c:ser>
          <c:idx val="1"/>
          <c:order val="1"/>
          <c:tx>
            <c:strRef>
              <c:f>'R3高齢無職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0844-46BA-B287-58649BA9E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'!$M$5:$N$5</c:f>
              <c:numCache>
                <c:formatCode>#,##0</c:formatCode>
                <c:ptCount val="2"/>
                <c:pt idx="1">
                  <c:v>48219</c:v>
                </c:pt>
              </c:numCache>
            </c:numRef>
          </c:val>
          <c:extLst>
            <c:ext xmlns:c16="http://schemas.microsoft.com/office/drawing/2014/chart" uri="{C3380CC4-5D6E-409C-BE32-E72D297353CC}">
              <c16:uniqueId val="{00000003-0844-46BA-B287-58649BA9ECE1}"/>
            </c:ext>
          </c:extLst>
        </c:ser>
        <c:ser>
          <c:idx val="2"/>
          <c:order val="2"/>
          <c:tx>
            <c:strRef>
              <c:f>'R3高齢無職 '!$L$6</c:f>
              <c:strCache>
                <c:ptCount val="1"/>
                <c:pt idx="0">
                  <c:v>不足分</c:v>
                </c:pt>
              </c:strCache>
            </c:strRef>
          </c:tx>
          <c:spPr>
            <a:solidFill>
              <a:schemeClr val="accent3"/>
            </a:solidFill>
            <a:ln>
              <a:noFill/>
            </a:ln>
            <a:effectLst/>
          </c:spPr>
          <c:invertIfNegative val="0"/>
          <c:dLbls>
            <c:dLbl>
              <c:idx val="1"/>
              <c:layout>
                <c:manualLayout>
                  <c:x val="-1.8277505872705265E-2"/>
                  <c:y val="-0.2291953638615492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layout>
                    <c:manualLayout>
                      <c:w val="0.14278258645301295"/>
                      <c:h val="0.14331760017355696"/>
                    </c:manualLayout>
                  </c15:layout>
                </c:ext>
                <c:ext xmlns:c16="http://schemas.microsoft.com/office/drawing/2014/chart" uri="{C3380CC4-5D6E-409C-BE32-E72D297353CC}">
                  <c16:uniqueId val="{00000004-0844-46BA-B287-58649BA9ECE1}"/>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'!$M$6:$N$6</c:f>
              <c:numCache>
                <c:formatCode>#,##0</c:formatCode>
                <c:ptCount val="2"/>
                <c:pt idx="1">
                  <c:v>16903</c:v>
                </c:pt>
              </c:numCache>
            </c:numRef>
          </c:val>
          <c:extLst>
            <c:ext xmlns:c16="http://schemas.microsoft.com/office/drawing/2014/chart" uri="{C3380CC4-5D6E-409C-BE32-E72D297353CC}">
              <c16:uniqueId val="{00000005-0844-46BA-B287-58649BA9ECE1}"/>
            </c:ext>
          </c:extLst>
        </c:ser>
        <c:ser>
          <c:idx val="3"/>
          <c:order val="3"/>
          <c:tx>
            <c:strRef>
              <c:f>'R3高齢無職 '!$L$7</c:f>
              <c:strCache>
                <c:ptCount val="1"/>
                <c:pt idx="0">
                  <c:v>非消費支出</c:v>
                </c:pt>
              </c:strCache>
            </c:strRef>
          </c:tx>
          <c:spPr>
            <a:solidFill>
              <a:srgbClr val="FFFF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6-0844-46BA-B287-58649BA9ECE1}"/>
              </c:ext>
            </c:extLst>
          </c:dPt>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'!$M$7:$N$7</c:f>
              <c:numCache>
                <c:formatCode>General</c:formatCode>
                <c:ptCount val="2"/>
                <c:pt idx="0" formatCode="#,##0">
                  <c:v>32763</c:v>
                </c:pt>
              </c:numCache>
            </c:numRef>
          </c:val>
          <c:extLst>
            <c:ext xmlns:c16="http://schemas.microsoft.com/office/drawing/2014/chart" uri="{C3380CC4-5D6E-409C-BE32-E72D297353CC}">
              <c16:uniqueId val="{00000007-0844-46BA-B287-58649BA9ECE1}"/>
            </c:ext>
          </c:extLst>
        </c:ser>
        <c:ser>
          <c:idx val="4"/>
          <c:order val="4"/>
          <c:tx>
            <c:strRef>
              <c:f>'R3高齢無職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'!$M$8:$N$8</c:f>
              <c:numCache>
                <c:formatCode>General</c:formatCode>
                <c:ptCount val="2"/>
                <c:pt idx="0" formatCode="#,##0">
                  <c:v>69191</c:v>
                </c:pt>
              </c:numCache>
            </c:numRef>
          </c:val>
          <c:extLst>
            <c:ext xmlns:c16="http://schemas.microsoft.com/office/drawing/2014/chart" uri="{C3380CC4-5D6E-409C-BE32-E72D297353CC}">
              <c16:uniqueId val="{00000008-0844-46BA-B287-58649BA9ECE1}"/>
            </c:ext>
          </c:extLst>
        </c:ser>
        <c:ser>
          <c:idx val="5"/>
          <c:order val="5"/>
          <c:tx>
            <c:strRef>
              <c:f>'R3高齢無職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'!$M$9:$N$9</c:f>
              <c:numCache>
                <c:formatCode>General</c:formatCode>
                <c:ptCount val="2"/>
                <c:pt idx="0" formatCode="#,##0">
                  <c:v>16385</c:v>
                </c:pt>
              </c:numCache>
            </c:numRef>
          </c:val>
          <c:extLst>
            <c:ext xmlns:c16="http://schemas.microsoft.com/office/drawing/2014/chart" uri="{C3380CC4-5D6E-409C-BE32-E72D297353CC}">
              <c16:uniqueId val="{0000000A-0844-46BA-B287-58649BA9ECE1}"/>
            </c:ext>
          </c:extLst>
        </c:ser>
        <c:ser>
          <c:idx val="6"/>
          <c:order val="6"/>
          <c:tx>
            <c:strRef>
              <c:f>'R3高齢無職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'!$M$10:$N$10</c:f>
              <c:numCache>
                <c:formatCode>General</c:formatCode>
                <c:ptCount val="2"/>
                <c:pt idx="0" formatCode="#,##0">
                  <c:v>20959</c:v>
                </c:pt>
              </c:numCache>
            </c:numRef>
          </c:val>
          <c:extLst>
            <c:ext xmlns:c16="http://schemas.microsoft.com/office/drawing/2014/chart" uri="{C3380CC4-5D6E-409C-BE32-E72D297353CC}">
              <c16:uniqueId val="{0000000C-0844-46BA-B287-58649BA9ECE1}"/>
            </c:ext>
          </c:extLst>
        </c:ser>
        <c:ser>
          <c:idx val="7"/>
          <c:order val="7"/>
          <c:tx>
            <c:strRef>
              <c:f>'R3高齢無職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'!$M$11:$N$11</c:f>
              <c:numCache>
                <c:formatCode>General</c:formatCode>
                <c:ptCount val="2"/>
                <c:pt idx="0" formatCode="#,##0">
                  <c:v>10492</c:v>
                </c:pt>
              </c:numCache>
            </c:numRef>
          </c:val>
          <c:extLst>
            <c:ext xmlns:c16="http://schemas.microsoft.com/office/drawing/2014/chart" uri="{C3380CC4-5D6E-409C-BE32-E72D297353CC}">
              <c16:uniqueId val="{0000000E-0844-46BA-B287-58649BA9ECE1}"/>
            </c:ext>
          </c:extLst>
        </c:ser>
        <c:ser>
          <c:idx val="8"/>
          <c:order val="8"/>
          <c:tx>
            <c:strRef>
              <c:f>'R3高齢無職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'!$M$12:$N$12</c:f>
              <c:numCache>
                <c:formatCode>General</c:formatCode>
                <c:ptCount val="2"/>
                <c:pt idx="0" formatCode="#,##0">
                  <c:v>5223</c:v>
                </c:pt>
              </c:numCache>
            </c:numRef>
          </c:val>
          <c:extLst>
            <c:ext xmlns:c16="http://schemas.microsoft.com/office/drawing/2014/chart" uri="{C3380CC4-5D6E-409C-BE32-E72D297353CC}">
              <c16:uniqueId val="{00000010-0844-46BA-B287-58649BA9ECE1}"/>
            </c:ext>
          </c:extLst>
        </c:ser>
        <c:ser>
          <c:idx val="9"/>
          <c:order val="9"/>
          <c:tx>
            <c:strRef>
              <c:f>'R3高齢無職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'!$M$13:$N$13</c:f>
              <c:numCache>
                <c:formatCode>General</c:formatCode>
                <c:ptCount val="2"/>
                <c:pt idx="0" formatCode="#,##0">
                  <c:v>15592</c:v>
                </c:pt>
              </c:numCache>
            </c:numRef>
          </c:val>
          <c:extLst>
            <c:ext xmlns:c16="http://schemas.microsoft.com/office/drawing/2014/chart" uri="{C3380CC4-5D6E-409C-BE32-E72D297353CC}">
              <c16:uniqueId val="{00000012-0844-46BA-B287-58649BA9ECE1}"/>
            </c:ext>
          </c:extLst>
        </c:ser>
        <c:ser>
          <c:idx val="10"/>
          <c:order val="10"/>
          <c:tx>
            <c:strRef>
              <c:f>'R3高齢無職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'!$M$14:$N$14</c:f>
              <c:numCache>
                <c:formatCode>General</c:formatCode>
                <c:ptCount val="2"/>
                <c:pt idx="0" formatCode="#,##0">
                  <c:v>27162</c:v>
                </c:pt>
              </c:numCache>
            </c:numRef>
          </c:val>
          <c:extLst>
            <c:ext xmlns:c16="http://schemas.microsoft.com/office/drawing/2014/chart" uri="{C3380CC4-5D6E-409C-BE32-E72D297353CC}">
              <c16:uniqueId val="{00000014-0844-46BA-B287-58649BA9ECE1}"/>
            </c:ext>
          </c:extLst>
        </c:ser>
        <c:ser>
          <c:idx val="11"/>
          <c:order val="11"/>
          <c:tx>
            <c:strRef>
              <c:f>'R3高齢無職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'!$M$15:$N$15</c:f>
              <c:numCache>
                <c:formatCode>General</c:formatCode>
                <c:ptCount val="2"/>
                <c:pt idx="0" formatCode="#,##0">
                  <c:v>317</c:v>
                </c:pt>
              </c:numCache>
            </c:numRef>
          </c:val>
          <c:extLst>
            <c:ext xmlns:c16="http://schemas.microsoft.com/office/drawing/2014/chart" uri="{C3380CC4-5D6E-409C-BE32-E72D297353CC}">
              <c16:uniqueId val="{00000016-0844-46BA-B287-58649BA9ECE1}"/>
            </c:ext>
          </c:extLst>
        </c:ser>
        <c:ser>
          <c:idx val="12"/>
          <c:order val="12"/>
          <c:tx>
            <c:strRef>
              <c:f>'R3高齢無職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fld id="{D4B193F8-6DDA-4190-9724-8C6C407C01F8}" type="SERIESNAME">
                      <a:rPr lang="ja-JP" altLang="en-US" sz="900"/>
                      <a:pPr>
                        <a:defRPr>
                          <a:solidFill>
                            <a:sysClr val="windowText" lastClr="000000"/>
                          </a:solidFill>
                        </a:defRPr>
                      </a:pPr>
                      <a:t>[系列名]</a:t>
                    </a:fld>
                    <a:endParaRPr lang="ja-JP" altLang="en-US" sz="900"/>
                  </a:p>
                  <a:p>
                    <a:pPr>
                      <a:defRPr>
                        <a:solidFill>
                          <a:sysClr val="windowText" lastClr="000000"/>
                        </a:solidFill>
                      </a:defRPr>
                    </a:pPr>
                    <a:r>
                      <a:rPr lang="en-US" altLang="ja-JP" sz="900" baseline="0"/>
                      <a:t>, </a:t>
                    </a:r>
                    <a:fld id="{CF11DCFA-0942-4A90-BB91-D1EEE5C3A03C}" type="VALUE">
                      <a:rPr lang="en-US" altLang="ja-JP" sz="900" baseline="0"/>
                      <a:pPr>
                        <a:defRPr>
                          <a:solidFill>
                            <a:sysClr val="windowText" lastClr="000000"/>
                          </a:solidFill>
                        </a:defRPr>
                      </a:pPr>
                      <a:t>[値]</a:t>
                    </a:fld>
                    <a:endParaRPr lang="en-US" altLang="ja-JP" sz="900"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0844-46BA-B287-58649BA9ECE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'!$M$16:$N$16</c:f>
              <c:numCache>
                <c:formatCode>General</c:formatCode>
                <c:ptCount val="2"/>
                <c:pt idx="0" formatCode="#,##0">
                  <c:v>19758</c:v>
                </c:pt>
              </c:numCache>
            </c:numRef>
          </c:val>
          <c:extLst>
            <c:ext xmlns:c16="http://schemas.microsoft.com/office/drawing/2014/chart" uri="{C3380CC4-5D6E-409C-BE32-E72D297353CC}">
              <c16:uniqueId val="{00000018-0844-46BA-B287-58649BA9ECE1}"/>
            </c:ext>
          </c:extLst>
        </c:ser>
        <c:ser>
          <c:idx val="13"/>
          <c:order val="13"/>
          <c:tx>
            <c:strRef>
              <c:f>'R3高齢無職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'!$M$17:$N$17</c:f>
              <c:numCache>
                <c:formatCode>General</c:formatCode>
                <c:ptCount val="2"/>
                <c:pt idx="0" formatCode="#,##0">
                  <c:v>17315</c:v>
                </c:pt>
              </c:numCache>
            </c:numRef>
          </c:val>
          <c:extLst>
            <c:ext xmlns:c16="http://schemas.microsoft.com/office/drawing/2014/chart" uri="{C3380CC4-5D6E-409C-BE32-E72D297353CC}">
              <c16:uniqueId val="{0000001A-0844-46BA-B287-58649BA9ECE1}"/>
            </c:ext>
          </c:extLst>
        </c:ser>
        <c:ser>
          <c:idx val="14"/>
          <c:order val="14"/>
          <c:tx>
            <c:strRef>
              <c:f>'R3高齢無職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'!$M$18:$N$18</c:f>
              <c:numCache>
                <c:formatCode>General</c:formatCode>
                <c:ptCount val="2"/>
                <c:pt idx="0" formatCode="#,##0">
                  <c:v>27063</c:v>
                </c:pt>
              </c:numCache>
            </c:numRef>
          </c:val>
          <c:extLst>
            <c:ext xmlns:c16="http://schemas.microsoft.com/office/drawing/2014/chart" uri="{C3380CC4-5D6E-409C-BE32-E72D297353CC}">
              <c16:uniqueId val="{0000001C-0844-46BA-B287-58649BA9ECE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2020</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'R2高齢無職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37A-48AB-A610-C358AF06BBD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'!$M$4:$N$4</c:f>
              <c:numCache>
                <c:formatCode>#,##0</c:formatCode>
                <c:ptCount val="2"/>
                <c:pt idx="1">
                  <c:v>200667</c:v>
                </c:pt>
              </c:numCache>
            </c:numRef>
          </c:val>
          <c:extLst>
            <c:ext xmlns:c16="http://schemas.microsoft.com/office/drawing/2014/chart" uri="{C3380CC4-5D6E-409C-BE32-E72D297353CC}">
              <c16:uniqueId val="{00000001-F37A-48AB-A610-C358AF06BBD2}"/>
            </c:ext>
          </c:extLst>
        </c:ser>
        <c:ser>
          <c:idx val="1"/>
          <c:order val="1"/>
          <c:tx>
            <c:strRef>
              <c:f>'R2高齢無職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F37A-48AB-A610-C358AF06BBD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'!$M$5:$N$5</c:f>
              <c:numCache>
                <c:formatCode>#,##0</c:formatCode>
                <c:ptCount val="2"/>
                <c:pt idx="1">
                  <c:v>64022</c:v>
                </c:pt>
              </c:numCache>
            </c:numRef>
          </c:val>
          <c:extLst>
            <c:ext xmlns:c16="http://schemas.microsoft.com/office/drawing/2014/chart" uri="{C3380CC4-5D6E-409C-BE32-E72D297353CC}">
              <c16:uniqueId val="{00000003-F37A-48AB-A610-C358AF06BBD2}"/>
            </c:ext>
          </c:extLst>
        </c:ser>
        <c:ser>
          <c:idx val="2"/>
          <c:order val="2"/>
          <c:tx>
            <c:strRef>
              <c:f>'R2高齢無職 '!$L$6</c:f>
              <c:strCache>
                <c:ptCount val="1"/>
                <c:pt idx="0">
                  <c:v>不足分</c:v>
                </c:pt>
              </c:strCache>
            </c:strRef>
          </c:tx>
          <c:spPr>
            <a:solidFill>
              <a:schemeClr val="accent3"/>
            </a:solidFill>
            <a:ln>
              <a:noFill/>
            </a:ln>
            <a:effectLst/>
          </c:spPr>
          <c:invertIfNegative val="0"/>
          <c:dLbls>
            <c:dLbl>
              <c:idx val="1"/>
              <c:layout>
                <c:manualLayout>
                  <c:x val="-3.2731147044158582E-2"/>
                  <c:y val="-0.21959874630780429"/>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37A-48AB-A610-C358AF06BBD2}"/>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'!$M$6:$N$6</c:f>
              <c:numCache>
                <c:formatCode>#,##0</c:formatCode>
                <c:ptCount val="2"/>
                <c:pt idx="1">
                  <c:v>1200</c:v>
                </c:pt>
              </c:numCache>
            </c:numRef>
          </c:val>
          <c:extLst>
            <c:ext xmlns:c16="http://schemas.microsoft.com/office/drawing/2014/chart" uri="{C3380CC4-5D6E-409C-BE32-E72D297353CC}">
              <c16:uniqueId val="{00000005-F37A-48AB-A610-C358AF06BBD2}"/>
            </c:ext>
          </c:extLst>
        </c:ser>
        <c:ser>
          <c:idx val="3"/>
          <c:order val="3"/>
          <c:tx>
            <c:strRef>
              <c:f>'R2高齢無職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'!$M$7:$N$7</c:f>
              <c:numCache>
                <c:formatCode>General</c:formatCode>
                <c:ptCount val="2"/>
                <c:pt idx="0" formatCode="#,##0">
                  <c:v>33344</c:v>
                </c:pt>
              </c:numCache>
            </c:numRef>
          </c:val>
          <c:extLst>
            <c:ext xmlns:c16="http://schemas.microsoft.com/office/drawing/2014/chart" uri="{C3380CC4-5D6E-409C-BE32-E72D297353CC}">
              <c16:uniqueId val="{00000007-F37A-48AB-A610-C358AF06BBD2}"/>
            </c:ext>
          </c:extLst>
        </c:ser>
        <c:ser>
          <c:idx val="4"/>
          <c:order val="4"/>
          <c:tx>
            <c:strRef>
              <c:f>'R2高齢無職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'!$M$8:$N$8</c:f>
              <c:numCache>
                <c:formatCode>General</c:formatCode>
                <c:ptCount val="2"/>
                <c:pt idx="0" formatCode="#,##0">
                  <c:v>70090</c:v>
                </c:pt>
              </c:numCache>
            </c:numRef>
          </c:val>
          <c:extLst>
            <c:ext xmlns:c16="http://schemas.microsoft.com/office/drawing/2014/chart" uri="{C3380CC4-5D6E-409C-BE32-E72D297353CC}">
              <c16:uniqueId val="{00000008-F37A-48AB-A610-C358AF06BBD2}"/>
            </c:ext>
          </c:extLst>
        </c:ser>
        <c:ser>
          <c:idx val="5"/>
          <c:order val="5"/>
          <c:tx>
            <c:strRef>
              <c:f>'R2高齢無職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'!$M$9:$N$9</c:f>
              <c:numCache>
                <c:formatCode>General</c:formatCode>
                <c:ptCount val="2"/>
                <c:pt idx="0" formatCode="#,##0">
                  <c:v>15119</c:v>
                </c:pt>
              </c:numCache>
            </c:numRef>
          </c:val>
          <c:extLst>
            <c:ext xmlns:c16="http://schemas.microsoft.com/office/drawing/2014/chart" uri="{C3380CC4-5D6E-409C-BE32-E72D297353CC}">
              <c16:uniqueId val="{0000000A-F37A-48AB-A610-C358AF06BBD2}"/>
            </c:ext>
          </c:extLst>
        </c:ser>
        <c:ser>
          <c:idx val="6"/>
          <c:order val="6"/>
          <c:tx>
            <c:strRef>
              <c:f>'R2高齢無職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'!$M$10:$N$10</c:f>
              <c:numCache>
                <c:formatCode>General</c:formatCode>
                <c:ptCount val="2"/>
                <c:pt idx="0" formatCode="#,##0">
                  <c:v>21371</c:v>
                </c:pt>
              </c:numCache>
            </c:numRef>
          </c:val>
          <c:extLst>
            <c:ext xmlns:c16="http://schemas.microsoft.com/office/drawing/2014/chart" uri="{C3380CC4-5D6E-409C-BE32-E72D297353CC}">
              <c16:uniqueId val="{0000000C-F37A-48AB-A610-C358AF06BBD2}"/>
            </c:ext>
          </c:extLst>
        </c:ser>
        <c:ser>
          <c:idx val="7"/>
          <c:order val="7"/>
          <c:tx>
            <c:strRef>
              <c:f>'R2高齢無職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'!$M$11:$N$11</c:f>
              <c:numCache>
                <c:formatCode>General</c:formatCode>
                <c:ptCount val="2"/>
                <c:pt idx="0" formatCode="#,##0">
                  <c:v>10807</c:v>
                </c:pt>
              </c:numCache>
            </c:numRef>
          </c:val>
          <c:extLst>
            <c:ext xmlns:c16="http://schemas.microsoft.com/office/drawing/2014/chart" uri="{C3380CC4-5D6E-409C-BE32-E72D297353CC}">
              <c16:uniqueId val="{0000000E-F37A-48AB-A610-C358AF06BBD2}"/>
            </c:ext>
          </c:extLst>
        </c:ser>
        <c:ser>
          <c:idx val="8"/>
          <c:order val="8"/>
          <c:tx>
            <c:strRef>
              <c:f>'R2高齢無職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'!$M$12:$N$12</c:f>
              <c:numCache>
                <c:formatCode>General</c:formatCode>
                <c:ptCount val="2"/>
                <c:pt idx="0" formatCode="#,##0">
                  <c:v>5050</c:v>
                </c:pt>
              </c:numCache>
            </c:numRef>
          </c:val>
          <c:extLst>
            <c:ext xmlns:c16="http://schemas.microsoft.com/office/drawing/2014/chart" uri="{C3380CC4-5D6E-409C-BE32-E72D297353CC}">
              <c16:uniqueId val="{00000010-F37A-48AB-A610-C358AF06BBD2}"/>
            </c:ext>
          </c:extLst>
        </c:ser>
        <c:ser>
          <c:idx val="9"/>
          <c:order val="9"/>
          <c:tx>
            <c:strRef>
              <c:f>'R2高齢無職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'!$M$13:$N$13</c:f>
              <c:numCache>
                <c:formatCode>General</c:formatCode>
                <c:ptCount val="2"/>
                <c:pt idx="0" formatCode="#,##0">
                  <c:v>15926</c:v>
                </c:pt>
              </c:numCache>
            </c:numRef>
          </c:val>
          <c:extLst>
            <c:ext xmlns:c16="http://schemas.microsoft.com/office/drawing/2014/chart" uri="{C3380CC4-5D6E-409C-BE32-E72D297353CC}">
              <c16:uniqueId val="{00000012-F37A-48AB-A610-C358AF06BBD2}"/>
            </c:ext>
          </c:extLst>
        </c:ser>
        <c:ser>
          <c:idx val="10"/>
          <c:order val="10"/>
          <c:tx>
            <c:strRef>
              <c:f>'R2高齢無職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'!$M$14:$N$14</c:f>
              <c:numCache>
                <c:formatCode>General</c:formatCode>
                <c:ptCount val="2"/>
                <c:pt idx="0" formatCode="#,##0">
                  <c:v>27945</c:v>
                </c:pt>
              </c:numCache>
            </c:numRef>
          </c:val>
          <c:extLst>
            <c:ext xmlns:c16="http://schemas.microsoft.com/office/drawing/2014/chart" uri="{C3380CC4-5D6E-409C-BE32-E72D297353CC}">
              <c16:uniqueId val="{00000014-F37A-48AB-A610-C358AF06BBD2}"/>
            </c:ext>
          </c:extLst>
        </c:ser>
        <c:ser>
          <c:idx val="11"/>
          <c:order val="11"/>
          <c:tx>
            <c:strRef>
              <c:f>'R2高齢無職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'!$M$15:$N$15</c:f>
              <c:numCache>
                <c:formatCode>General</c:formatCode>
                <c:ptCount val="2"/>
                <c:pt idx="0" formatCode="#,##0">
                  <c:v>359</c:v>
                </c:pt>
              </c:numCache>
            </c:numRef>
          </c:val>
          <c:extLst>
            <c:ext xmlns:c16="http://schemas.microsoft.com/office/drawing/2014/chart" uri="{C3380CC4-5D6E-409C-BE32-E72D297353CC}">
              <c16:uniqueId val="{00000016-F37A-48AB-A610-C358AF06BBD2}"/>
            </c:ext>
          </c:extLst>
        </c:ser>
        <c:ser>
          <c:idx val="12"/>
          <c:order val="12"/>
          <c:tx>
            <c:strRef>
              <c:f>'R2高齢無職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D4B193F8-6DDA-4190-9724-8C6C407C01F8}" type="SERIESNAME">
                      <a:rPr lang="ja-JP" altLang="en-US" sz="1000"/>
                      <a:pPr>
                        <a:defRPr sz="1000">
                          <a:solidFill>
                            <a:sysClr val="windowText" lastClr="000000"/>
                          </a:solidFill>
                        </a:defRPr>
                      </a:pPr>
                      <a:t>[系列名]</a:t>
                    </a:fld>
                    <a:endParaRPr lang="ja-JP" altLang="en-US" sz="1000"/>
                  </a:p>
                  <a:p>
                    <a:pPr>
                      <a:defRPr sz="1000">
                        <a:solidFill>
                          <a:sysClr val="windowText" lastClr="000000"/>
                        </a:solidFill>
                      </a:defRPr>
                    </a:pPr>
                    <a:r>
                      <a:rPr lang="en-US" altLang="ja-JP" sz="1000" baseline="0"/>
                      <a:t>, </a:t>
                    </a:r>
                    <a:fld id="{CF11DCFA-0942-4A90-BB91-D1EEE5C3A03C}" type="VALUE">
                      <a:rPr lang="en-US" altLang="ja-JP" sz="1000" baseline="0"/>
                      <a:pPr>
                        <a:defRPr sz="1000">
                          <a:solidFill>
                            <a:sysClr val="windowText" lastClr="000000"/>
                          </a:solidFill>
                        </a:defRPr>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37A-48AB-A610-C358AF06BBD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'!$M$16:$N$16</c:f>
              <c:numCache>
                <c:formatCode>General</c:formatCode>
                <c:ptCount val="2"/>
                <c:pt idx="0" formatCode="#,##0">
                  <c:v>20066</c:v>
                </c:pt>
              </c:numCache>
            </c:numRef>
          </c:val>
          <c:extLst>
            <c:ext xmlns:c16="http://schemas.microsoft.com/office/drawing/2014/chart" uri="{C3380CC4-5D6E-409C-BE32-E72D297353CC}">
              <c16:uniqueId val="{00000018-F37A-48AB-A610-C358AF06BBD2}"/>
            </c:ext>
          </c:extLst>
        </c:ser>
        <c:ser>
          <c:idx val="13"/>
          <c:order val="13"/>
          <c:tx>
            <c:strRef>
              <c:f>'R2高齢無職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'!$M$17:$N$17</c:f>
              <c:numCache>
                <c:formatCode>General</c:formatCode>
                <c:ptCount val="2"/>
                <c:pt idx="0" formatCode="#,##0">
                  <c:v>17426</c:v>
                </c:pt>
              </c:numCache>
            </c:numRef>
          </c:val>
          <c:extLst>
            <c:ext xmlns:c16="http://schemas.microsoft.com/office/drawing/2014/chart" uri="{C3380CC4-5D6E-409C-BE32-E72D297353CC}">
              <c16:uniqueId val="{0000001A-F37A-48AB-A610-C358AF06BBD2}"/>
            </c:ext>
          </c:extLst>
        </c:ser>
        <c:ser>
          <c:idx val="14"/>
          <c:order val="14"/>
          <c:tx>
            <c:strRef>
              <c:f>'R2高齢無職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'!$M$18:$N$18</c:f>
              <c:numCache>
                <c:formatCode>General</c:formatCode>
                <c:ptCount val="2"/>
                <c:pt idx="0" formatCode="#,##0">
                  <c:v>28385</c:v>
                </c:pt>
              </c:numCache>
            </c:numRef>
          </c:val>
          <c:extLst>
            <c:ext xmlns:c16="http://schemas.microsoft.com/office/drawing/2014/chart" uri="{C3380CC4-5D6E-409C-BE32-E72D297353CC}">
              <c16:uniqueId val="{0000001C-F37A-48AB-A610-C358AF06BBD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General</c:formatCode>
                <c:ptCount val="2"/>
                <c:pt idx="0" formatCode="#,##0_);[Red]\(#,##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6859893542404769"/>
                  <c:y val="-0.1273682498445935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2258792238149393E-3"/>
                  <c:y val="0.16679559648235487"/>
                </c:manualLayout>
              </c:layout>
              <c:tx>
                <c:rich>
                  <a:bodyPr/>
                  <a:lstStyle/>
                  <a:p>
                    <a:fld id="{EFDF20C2-F0D2-4661-A907-57AED2817FC6}" type="SERIESNAME">
                      <a:rPr lang="ja-JP" altLang="en-US" sz="1050"/>
                      <a:pPr/>
                      <a:t>[系列名]</a:t>
                    </a:fld>
                    <a:r>
                      <a:rPr lang="en-US" altLang="ja-JP" sz="1050" baseline="0" dirty="0"/>
                      <a:t>, </a:t>
                    </a:r>
                    <a:fld id="{5C75ED96-79B0-4342-A651-43EF338A78F8}" type="VALUE">
                      <a:rPr lang="en-US" altLang="ja-JP" sz="1050" baseline="0"/>
                      <a:pPr/>
                      <a:t>[値]</a:t>
                    </a:fld>
                    <a:endParaRPr lang="en-US" altLang="ja-JP" sz="1050" baseline="0" dirty="0"/>
                  </a:p>
                </c:rich>
              </c:tx>
              <c:showLegendKey val="0"/>
              <c:showVal val="1"/>
              <c:showCatName val="0"/>
              <c:showSerName val="1"/>
              <c:showPercent val="0"/>
              <c:showBubbleSize val="0"/>
              <c:extLst>
                <c:ext xmlns:c15="http://schemas.microsoft.com/office/drawing/2012/chart" uri="{CE6537A1-D6FC-4f65-9D91-7224C49458BB}">
                  <c15:layout>
                    <c:manualLayout>
                      <c:w val="0.18788946703738962"/>
                      <c:h val="0.11343313511116855"/>
                    </c:manualLayout>
                  </c15:layout>
                  <c15:dlblFieldTable/>
                  <c15:showDataLabelsRange val="0"/>
                </c:ext>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3.437365343577075E-2"/>
                  <c:y val="0.1387812121927796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2016</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5.5726155452863801E-2"/>
          <c:y val="0.13611173546928332"/>
          <c:w val="0.91527375808583789"/>
          <c:h val="0.80655035246052531"/>
        </c:manualLayout>
      </c:layout>
      <c:barChart>
        <c:barDir val="bar"/>
        <c:grouping val="percentStacked"/>
        <c:varyColors val="0"/>
        <c:ser>
          <c:idx val="0"/>
          <c:order val="0"/>
          <c:tx>
            <c:strRef>
              <c:f>'H28高齢無職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1C3-4164-82CE-8E29344C402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'!$M$4:$N$4</c:f>
              <c:numCache>
                <c:formatCode>#,##0</c:formatCode>
                <c:ptCount val="2"/>
                <c:pt idx="1">
                  <c:v>175312</c:v>
                </c:pt>
              </c:numCache>
            </c:numRef>
          </c:val>
          <c:extLst>
            <c:ext xmlns:c16="http://schemas.microsoft.com/office/drawing/2014/chart" uri="{C3380CC4-5D6E-409C-BE32-E72D297353CC}">
              <c16:uniqueId val="{00000001-D1C3-4164-82CE-8E29344C402B}"/>
            </c:ext>
          </c:extLst>
        </c:ser>
        <c:ser>
          <c:idx val="1"/>
          <c:order val="1"/>
          <c:tx>
            <c:strRef>
              <c:f>'H28高齢無職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D1C3-4164-82CE-8E29344C402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'!$M$5:$N$5</c:f>
              <c:numCache>
                <c:formatCode>#,##0_);[Red]\(#,##0\)</c:formatCode>
                <c:ptCount val="2"/>
                <c:pt idx="1">
                  <c:v>32799</c:v>
                </c:pt>
              </c:numCache>
            </c:numRef>
          </c:val>
          <c:extLst>
            <c:ext xmlns:c16="http://schemas.microsoft.com/office/drawing/2014/chart" uri="{C3380CC4-5D6E-409C-BE32-E72D297353CC}">
              <c16:uniqueId val="{00000003-D1C3-4164-82CE-8E29344C402B}"/>
            </c:ext>
          </c:extLst>
        </c:ser>
        <c:ser>
          <c:idx val="2"/>
          <c:order val="2"/>
          <c:tx>
            <c:strRef>
              <c:f>'H28高齢無職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'!$M$6:$N$6</c:f>
              <c:numCache>
                <c:formatCode>#,##0_);[Red]\(#,##0\)</c:formatCode>
                <c:ptCount val="2"/>
                <c:pt idx="1">
                  <c:v>60517</c:v>
                </c:pt>
              </c:numCache>
            </c:numRef>
          </c:val>
          <c:extLst>
            <c:ext xmlns:c16="http://schemas.microsoft.com/office/drawing/2014/chart" uri="{C3380CC4-5D6E-409C-BE32-E72D297353CC}">
              <c16:uniqueId val="{00000004-D1C3-4164-82CE-8E29344C402B}"/>
            </c:ext>
          </c:extLst>
        </c:ser>
        <c:ser>
          <c:idx val="3"/>
          <c:order val="3"/>
          <c:tx>
            <c:strRef>
              <c:f>'H28高齢無職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'!$M$7:$N$7</c:f>
              <c:numCache>
                <c:formatCode>General</c:formatCode>
                <c:ptCount val="2"/>
                <c:pt idx="0" formatCode="#,##0_);[Red]\(#,##0\)">
                  <c:v>29024</c:v>
                </c:pt>
              </c:numCache>
            </c:numRef>
          </c:val>
          <c:extLst>
            <c:ext xmlns:c16="http://schemas.microsoft.com/office/drawing/2014/chart" uri="{C3380CC4-5D6E-409C-BE32-E72D297353CC}">
              <c16:uniqueId val="{00000006-D1C3-4164-82CE-8E29344C402B}"/>
            </c:ext>
          </c:extLst>
        </c:ser>
        <c:ser>
          <c:idx val="4"/>
          <c:order val="4"/>
          <c:tx>
            <c:strRef>
              <c:f>'H28高齢無職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'!$M$8:$N$8</c:f>
              <c:numCache>
                <c:formatCode>General</c:formatCode>
                <c:ptCount val="2"/>
                <c:pt idx="0" formatCode="#,##0_);[Red]\(#,##0\)">
                  <c:v>68193</c:v>
                </c:pt>
              </c:numCache>
            </c:numRef>
          </c:val>
          <c:extLst>
            <c:ext xmlns:c16="http://schemas.microsoft.com/office/drawing/2014/chart" uri="{C3380CC4-5D6E-409C-BE32-E72D297353CC}">
              <c16:uniqueId val="{00000007-D1C3-4164-82CE-8E29344C402B}"/>
            </c:ext>
          </c:extLst>
        </c:ser>
        <c:ser>
          <c:idx val="5"/>
          <c:order val="5"/>
          <c:tx>
            <c:strRef>
              <c:f>'H28高齢無職 '!$L$9</c:f>
              <c:strCache>
                <c:ptCount val="1"/>
                <c:pt idx="0">
                  <c:v>住居</c:v>
                </c:pt>
              </c:strCache>
            </c:strRef>
          </c:tx>
          <c:spPr>
            <a:solidFill>
              <a:schemeClr val="accent6"/>
            </a:solidFill>
            <a:ln>
              <a:noFill/>
            </a:ln>
            <a:effectLst/>
          </c:spPr>
          <c:invertIfNegative val="0"/>
          <c:dLbls>
            <c:dLbl>
              <c:idx val="0"/>
              <c:layout>
                <c:manualLayout>
                  <c:x val="-0.15979930333142062"/>
                  <c:y val="-0.139050019063733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'!$M$9:$N$9</c:f>
              <c:numCache>
                <c:formatCode>General</c:formatCode>
                <c:ptCount val="2"/>
                <c:pt idx="0" formatCode="#,##0_);[Red]\(#,##0\)">
                  <c:v>14346</c:v>
                </c:pt>
              </c:numCache>
            </c:numRef>
          </c:val>
          <c:extLst>
            <c:ext xmlns:c16="http://schemas.microsoft.com/office/drawing/2014/chart" uri="{C3380CC4-5D6E-409C-BE32-E72D297353CC}">
              <c16:uniqueId val="{00000009-D1C3-4164-82CE-8E29344C402B}"/>
            </c:ext>
          </c:extLst>
        </c:ser>
        <c:ser>
          <c:idx val="6"/>
          <c:order val="6"/>
          <c:tx>
            <c:strRef>
              <c:f>'H28高齢無職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'!$M$10:$N$10</c:f>
              <c:numCache>
                <c:formatCode>General</c:formatCode>
                <c:ptCount val="2"/>
                <c:pt idx="0" formatCode="#,##0_);[Red]\(#,##0\)">
                  <c:v>20427</c:v>
                </c:pt>
              </c:numCache>
            </c:numRef>
          </c:val>
          <c:extLst>
            <c:ext xmlns:c16="http://schemas.microsoft.com/office/drawing/2014/chart" uri="{C3380CC4-5D6E-409C-BE32-E72D297353CC}">
              <c16:uniqueId val="{0000000B-D1C3-4164-82CE-8E29344C402B}"/>
            </c:ext>
          </c:extLst>
        </c:ser>
        <c:ser>
          <c:idx val="7"/>
          <c:order val="7"/>
          <c:tx>
            <c:strRef>
              <c:f>'H28高齢無職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'!$M$11:$N$11</c:f>
              <c:numCache>
                <c:formatCode>General</c:formatCode>
                <c:ptCount val="2"/>
                <c:pt idx="0" formatCode="#,##0_);[Red]\(#,##0\)">
                  <c:v>9290</c:v>
                </c:pt>
              </c:numCache>
            </c:numRef>
          </c:val>
          <c:extLst>
            <c:ext xmlns:c16="http://schemas.microsoft.com/office/drawing/2014/chart" uri="{C3380CC4-5D6E-409C-BE32-E72D297353CC}">
              <c16:uniqueId val="{0000000D-D1C3-4164-82CE-8E29344C402B}"/>
            </c:ext>
          </c:extLst>
        </c:ser>
        <c:ser>
          <c:idx val="8"/>
          <c:order val="8"/>
          <c:tx>
            <c:strRef>
              <c:f>'H28高齢無職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'!$M$12:$N$12</c:f>
              <c:numCache>
                <c:formatCode>General</c:formatCode>
                <c:ptCount val="2"/>
                <c:pt idx="0" formatCode="#,##0_);[Red]\(#,##0\)">
                  <c:v>6737</c:v>
                </c:pt>
              </c:numCache>
            </c:numRef>
          </c:val>
          <c:extLst>
            <c:ext xmlns:c16="http://schemas.microsoft.com/office/drawing/2014/chart" uri="{C3380CC4-5D6E-409C-BE32-E72D297353CC}">
              <c16:uniqueId val="{0000000F-D1C3-4164-82CE-8E29344C402B}"/>
            </c:ext>
          </c:extLst>
        </c:ser>
        <c:ser>
          <c:idx val="9"/>
          <c:order val="9"/>
          <c:tx>
            <c:strRef>
              <c:f>'H28高齢無職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'!$M$13:$N$13</c:f>
              <c:numCache>
                <c:formatCode>General</c:formatCode>
                <c:ptCount val="2"/>
                <c:pt idx="0" formatCode="#,##0_);[Red]\(#,##0\)">
                  <c:v>14646</c:v>
                </c:pt>
              </c:numCache>
            </c:numRef>
          </c:val>
          <c:extLst>
            <c:ext xmlns:c16="http://schemas.microsoft.com/office/drawing/2014/chart" uri="{C3380CC4-5D6E-409C-BE32-E72D297353CC}">
              <c16:uniqueId val="{00000011-D1C3-4164-82CE-8E29344C402B}"/>
            </c:ext>
          </c:extLst>
        </c:ser>
        <c:ser>
          <c:idx val="10"/>
          <c:order val="10"/>
          <c:tx>
            <c:strRef>
              <c:f>'H28高齢無職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'!$M$14:$N$14</c:f>
              <c:numCache>
                <c:formatCode>General</c:formatCode>
                <c:ptCount val="2"/>
                <c:pt idx="0" formatCode="#,##0_);[Red]\(#,##0\)">
                  <c:v>26505</c:v>
                </c:pt>
              </c:numCache>
            </c:numRef>
          </c:val>
          <c:extLst>
            <c:ext xmlns:c16="http://schemas.microsoft.com/office/drawing/2014/chart" uri="{C3380CC4-5D6E-409C-BE32-E72D297353CC}">
              <c16:uniqueId val="{00000013-D1C3-4164-82CE-8E29344C402B}"/>
            </c:ext>
          </c:extLst>
        </c:ser>
        <c:ser>
          <c:idx val="11"/>
          <c:order val="11"/>
          <c:tx>
            <c:strRef>
              <c:f>'H28高齢無職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'!$M$15:$N$15</c:f>
              <c:numCache>
                <c:formatCode>General</c:formatCode>
                <c:ptCount val="2"/>
                <c:pt idx="0" formatCode="#,##0_);[Red]\(#,##0\)">
                  <c:v>428</c:v>
                </c:pt>
              </c:numCache>
            </c:numRef>
          </c:val>
          <c:extLst>
            <c:ext xmlns:c16="http://schemas.microsoft.com/office/drawing/2014/chart" uri="{C3380CC4-5D6E-409C-BE32-E72D297353CC}">
              <c16:uniqueId val="{00000015-D1C3-4164-82CE-8E29344C402B}"/>
            </c:ext>
          </c:extLst>
        </c:ser>
        <c:ser>
          <c:idx val="12"/>
          <c:order val="12"/>
          <c:tx>
            <c:strRef>
              <c:f>'H28高齢無職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1C3-4164-82CE-8E29344C40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'!$M$16:$N$16</c:f>
              <c:numCache>
                <c:formatCode>General</c:formatCode>
                <c:ptCount val="2"/>
                <c:pt idx="0" formatCode="#,##0_);[Red]\(#,##0\)">
                  <c:v>25284</c:v>
                </c:pt>
              </c:numCache>
            </c:numRef>
          </c:val>
          <c:extLst>
            <c:ext xmlns:c16="http://schemas.microsoft.com/office/drawing/2014/chart" uri="{C3380CC4-5D6E-409C-BE32-E72D297353CC}">
              <c16:uniqueId val="{00000017-D1C3-4164-82CE-8E29344C402B}"/>
            </c:ext>
          </c:extLst>
        </c:ser>
        <c:ser>
          <c:idx val="13"/>
          <c:order val="13"/>
          <c:tx>
            <c:strRef>
              <c:f>'H28高齢無職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'!$M$17:$N$17</c:f>
              <c:numCache>
                <c:formatCode>General</c:formatCode>
                <c:ptCount val="2"/>
                <c:pt idx="0" formatCode="#,##0_);[Red]\(#,##0\)">
                  <c:v>25243</c:v>
                </c:pt>
              </c:numCache>
            </c:numRef>
          </c:val>
          <c:extLst>
            <c:ext xmlns:c16="http://schemas.microsoft.com/office/drawing/2014/chart" uri="{C3380CC4-5D6E-409C-BE32-E72D297353CC}">
              <c16:uniqueId val="{00000019-D1C3-4164-82CE-8E29344C402B}"/>
            </c:ext>
          </c:extLst>
        </c:ser>
        <c:ser>
          <c:idx val="14"/>
          <c:order val="14"/>
          <c:tx>
            <c:strRef>
              <c:f>'H28高齢無職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'!$M$18:$N$18</c:f>
              <c:numCache>
                <c:formatCode>General</c:formatCode>
                <c:ptCount val="2"/>
                <c:pt idx="0" formatCode="#,##0">
                  <c:v>28505</c:v>
                </c:pt>
              </c:numCache>
            </c:numRef>
          </c:val>
          <c:extLst>
            <c:ext xmlns:c16="http://schemas.microsoft.com/office/drawing/2014/chart" uri="{C3380CC4-5D6E-409C-BE32-E72D297353CC}">
              <c16:uniqueId val="{0000001B-D1C3-4164-82CE-8E29344C402B}"/>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2015</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'H27高齢無職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r>
                      <a:rPr lang="ja-JP" altLang="en-US" sz="1400" b="1" baseline="0"/>
                      <a:t>社会保障給付</a:t>
                    </a:r>
                    <a:r>
                      <a:rPr lang="en-US" altLang="ja-JP" sz="1400" b="1" baseline="0"/>
                      <a:t>, </a:t>
                    </a:r>
                    <a:fld id="{6ED97330-82E3-484D-A6B1-0F8892E9756E}" type="VALUE">
                      <a:rPr lang="en-US" altLang="ja-JP" sz="1400" b="1" baseline="0"/>
                      <a:pPr>
                        <a:defRPr sz="1400" b="1">
                          <a:solidFill>
                            <a:schemeClr val="bg1"/>
                          </a:solidFill>
                        </a:defRPr>
                      </a:pPr>
                      <a:t>[値]</a:t>
                    </a:fld>
                    <a:endParaRPr lang="en-US" altLang="ja-JP" sz="1400" b="1" baseline="0"/>
                  </a:p>
                </c:rich>
              </c:tx>
              <c:spPr>
                <a:noFill/>
                <a:ln>
                  <a:no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5362671453462038"/>
                      <c:h val="0.16261509393485321"/>
                    </c:manualLayout>
                  </c15:layout>
                  <c15:dlblFieldTable/>
                  <c15:showDataLabelsRange val="0"/>
                </c:ext>
                <c:ext xmlns:c16="http://schemas.microsoft.com/office/drawing/2014/chart" uri="{C3380CC4-5D6E-409C-BE32-E72D297353CC}">
                  <c16:uniqueId val="{00000000-BC42-4F1C-9725-743053246EB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'!$M$4:$N$4</c:f>
              <c:numCache>
                <c:formatCode>#,##0</c:formatCode>
                <c:ptCount val="2"/>
                <c:pt idx="1">
                  <c:v>177970</c:v>
                </c:pt>
              </c:numCache>
            </c:numRef>
          </c:val>
          <c:extLst>
            <c:ext xmlns:c16="http://schemas.microsoft.com/office/drawing/2014/chart" uri="{C3380CC4-5D6E-409C-BE32-E72D297353CC}">
              <c16:uniqueId val="{00000001-BC42-4F1C-9725-743053246EB2}"/>
            </c:ext>
          </c:extLst>
        </c:ser>
        <c:ser>
          <c:idx val="1"/>
          <c:order val="1"/>
          <c:tx>
            <c:strRef>
              <c:f>'H27高齢無職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'!$M$5:$N$5</c:f>
              <c:numCache>
                <c:formatCode>#,##0_);[Red]\(#,##0\)</c:formatCode>
                <c:ptCount val="2"/>
                <c:pt idx="1">
                  <c:v>33165</c:v>
                </c:pt>
              </c:numCache>
            </c:numRef>
          </c:val>
          <c:extLst>
            <c:ext xmlns:c16="http://schemas.microsoft.com/office/drawing/2014/chart" uri="{C3380CC4-5D6E-409C-BE32-E72D297353CC}">
              <c16:uniqueId val="{00000003-BC42-4F1C-9725-743053246EB2}"/>
            </c:ext>
          </c:extLst>
        </c:ser>
        <c:ser>
          <c:idx val="2"/>
          <c:order val="2"/>
          <c:tx>
            <c:strRef>
              <c:f>'H27高齢無職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'!$M$6:$N$6</c:f>
              <c:numCache>
                <c:formatCode>#,##0_);[Red]\(#,##0\)</c:formatCode>
                <c:ptCount val="2"/>
                <c:pt idx="1">
                  <c:v>67510</c:v>
                </c:pt>
              </c:numCache>
            </c:numRef>
          </c:val>
          <c:extLst>
            <c:ext xmlns:c16="http://schemas.microsoft.com/office/drawing/2014/chart" uri="{C3380CC4-5D6E-409C-BE32-E72D297353CC}">
              <c16:uniqueId val="{00000004-BC42-4F1C-9725-743053246EB2}"/>
            </c:ext>
          </c:extLst>
        </c:ser>
        <c:ser>
          <c:idx val="3"/>
          <c:order val="3"/>
          <c:tx>
            <c:strRef>
              <c:f>'H27高齢無職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'!$M$7:$N$7</c:f>
              <c:numCache>
                <c:formatCode>General</c:formatCode>
                <c:ptCount val="2"/>
                <c:pt idx="0" formatCode="#,##0_);[Red]\(#,##0\)">
                  <c:v>30830</c:v>
                </c:pt>
              </c:numCache>
            </c:numRef>
          </c:val>
          <c:extLst>
            <c:ext xmlns:c16="http://schemas.microsoft.com/office/drawing/2014/chart" uri="{C3380CC4-5D6E-409C-BE32-E72D297353CC}">
              <c16:uniqueId val="{00000006-BC42-4F1C-9725-743053246EB2}"/>
            </c:ext>
          </c:extLst>
        </c:ser>
        <c:ser>
          <c:idx val="4"/>
          <c:order val="4"/>
          <c:tx>
            <c:strRef>
              <c:f>'H27高齢無職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'!$M$8:$N$8</c:f>
              <c:numCache>
                <c:formatCode>General</c:formatCode>
                <c:ptCount val="2"/>
                <c:pt idx="0" formatCode="#,##0_);[Red]\(#,##0\)">
                  <c:v>66517</c:v>
                </c:pt>
              </c:numCache>
            </c:numRef>
          </c:val>
          <c:extLst>
            <c:ext xmlns:c16="http://schemas.microsoft.com/office/drawing/2014/chart" uri="{C3380CC4-5D6E-409C-BE32-E72D297353CC}">
              <c16:uniqueId val="{00000007-BC42-4F1C-9725-743053246EB2}"/>
            </c:ext>
          </c:extLst>
        </c:ser>
        <c:ser>
          <c:idx val="5"/>
          <c:order val="5"/>
          <c:tx>
            <c:strRef>
              <c:f>'H27高齢無職  '!$L$9</c:f>
              <c:strCache>
                <c:ptCount val="1"/>
                <c:pt idx="0">
                  <c:v>住居</c:v>
                </c:pt>
              </c:strCache>
            </c:strRef>
          </c:tx>
          <c:spPr>
            <a:solidFill>
              <a:schemeClr val="accent6"/>
            </a:solidFill>
            <a:ln>
              <a:noFill/>
            </a:ln>
            <a:effectLst/>
          </c:spPr>
          <c:invertIfNegative val="0"/>
          <c:dLbls>
            <c:dLbl>
              <c:idx val="0"/>
              <c:layout>
                <c:manualLayout>
                  <c:x val="-0.13894609707233696"/>
                  <c:y val="-0.14039881276041108"/>
                </c:manualLayout>
              </c:layout>
              <c:showLegendKey val="0"/>
              <c:showVal val="1"/>
              <c:showCatName val="0"/>
              <c:showSerName val="1"/>
              <c:showPercent val="0"/>
              <c:showBubbleSize val="0"/>
              <c:extLst>
                <c:ext xmlns:c15="http://schemas.microsoft.com/office/drawing/2012/chart" uri="{CE6537A1-D6FC-4f65-9D91-7224C49458BB}">
                  <c15:layout>
                    <c:manualLayout>
                      <c:w val="0.14293033508997607"/>
                      <c:h val="5.9500354528092221E-2"/>
                    </c:manualLayout>
                  </c15:layout>
                </c:ext>
                <c:ext xmlns:c16="http://schemas.microsoft.com/office/drawing/2014/chart" uri="{C3380CC4-5D6E-409C-BE32-E72D297353CC}">
                  <c16:uniqueId val="{0000000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'!$M$9:$N$9</c:f>
              <c:numCache>
                <c:formatCode>General</c:formatCode>
                <c:ptCount val="2"/>
                <c:pt idx="0" formatCode="#,##0_);[Red]\(#,##0\)">
                  <c:v>17140</c:v>
                </c:pt>
              </c:numCache>
            </c:numRef>
          </c:val>
          <c:extLst>
            <c:ext xmlns:c16="http://schemas.microsoft.com/office/drawing/2014/chart" uri="{C3380CC4-5D6E-409C-BE32-E72D297353CC}">
              <c16:uniqueId val="{00000009-BC42-4F1C-9725-743053246EB2}"/>
            </c:ext>
          </c:extLst>
        </c:ser>
        <c:ser>
          <c:idx val="6"/>
          <c:order val="6"/>
          <c:tx>
            <c:strRef>
              <c:f>'H27高齢無職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0.10867656711268107"/>
                  <c:y val="0.171248212848729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'!$M$10:$N$10</c:f>
              <c:numCache>
                <c:formatCode>General</c:formatCode>
                <c:ptCount val="2"/>
                <c:pt idx="0" formatCode="#,##0_);[Red]\(#,##0\)">
                  <c:v>22390</c:v>
                </c:pt>
              </c:numCache>
            </c:numRef>
          </c:val>
          <c:extLst>
            <c:ext xmlns:c16="http://schemas.microsoft.com/office/drawing/2014/chart" uri="{C3380CC4-5D6E-409C-BE32-E72D297353CC}">
              <c16:uniqueId val="{0000000B-BC42-4F1C-9725-743053246EB2}"/>
            </c:ext>
          </c:extLst>
        </c:ser>
        <c:ser>
          <c:idx val="7"/>
          <c:order val="7"/>
          <c:tx>
            <c:strRef>
              <c:f>'H27高齢無職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3.811842293151177E-2"/>
                  <c:y val="-0.17497064173067287"/>
                </c:manualLayout>
              </c:layout>
              <c:tx>
                <c:rich>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fld id="{781E62C6-4DDE-4F96-99FA-AAEBC0CEAC5E}" type="SERIESNAME">
                      <a:rPr lang="ja-JP" altLang="en-US" sz="1050"/>
                      <a:pPr>
                        <a:defRPr sz="1050">
                          <a:solidFill>
                            <a:sysClr val="windowText" lastClr="000000"/>
                          </a:solidFill>
                        </a:defRPr>
                      </a:pPr>
                      <a:t>[系列名]</a:t>
                    </a:fld>
                    <a:r>
                      <a:rPr lang="en-US" altLang="ja-JP" sz="1050" baseline="0"/>
                      <a:t>, </a:t>
                    </a:r>
                    <a:fld id="{34F0716E-C326-41A9-A86C-9EA265D7A1C9}" type="VALUE">
                      <a:rPr lang="en-US" altLang="ja-JP" sz="1050" baseline="0"/>
                      <a:pPr>
                        <a:defRPr sz="1050">
                          <a:solidFill>
                            <a:sysClr val="windowText" lastClr="000000"/>
                          </a:solidFill>
                        </a:defRPr>
                      </a:pPr>
                      <a:t>[値]</a:t>
                    </a:fld>
                    <a:endParaRPr lang="en-US" altLang="ja-JP" sz="105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7647212036935461"/>
                      <c:h val="0.12516861560378664"/>
                    </c:manualLayout>
                  </c15:layout>
                  <c15:dlblFieldTable/>
                  <c15:showDataLabelsRange val="0"/>
                </c:ext>
                <c:ext xmlns:c16="http://schemas.microsoft.com/office/drawing/2014/chart" uri="{C3380CC4-5D6E-409C-BE32-E72D297353CC}">
                  <c16:uniqueId val="{0000000C-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'!$M$11:$N$11</c:f>
              <c:numCache>
                <c:formatCode>General</c:formatCode>
                <c:ptCount val="2"/>
                <c:pt idx="0" formatCode="#,##0_);[Red]\(#,##0\)">
                  <c:v>9471</c:v>
                </c:pt>
              </c:numCache>
            </c:numRef>
          </c:val>
          <c:extLst>
            <c:ext xmlns:c16="http://schemas.microsoft.com/office/drawing/2014/chart" uri="{C3380CC4-5D6E-409C-BE32-E72D297353CC}">
              <c16:uniqueId val="{0000000D-BC42-4F1C-9725-743053246EB2}"/>
            </c:ext>
          </c:extLst>
        </c:ser>
        <c:ser>
          <c:idx val="8"/>
          <c:order val="8"/>
          <c:tx>
            <c:strRef>
              <c:f>'H27高齢無職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'!$M$12:$N$12</c:f>
              <c:numCache>
                <c:formatCode>General</c:formatCode>
                <c:ptCount val="2"/>
                <c:pt idx="0" formatCode="#,##0_);[Red]\(#,##0\)">
                  <c:v>7116</c:v>
                </c:pt>
              </c:numCache>
            </c:numRef>
          </c:val>
          <c:extLst>
            <c:ext xmlns:c16="http://schemas.microsoft.com/office/drawing/2014/chart" uri="{C3380CC4-5D6E-409C-BE32-E72D297353CC}">
              <c16:uniqueId val="{0000000F-BC42-4F1C-9725-743053246EB2}"/>
            </c:ext>
          </c:extLst>
        </c:ser>
        <c:ser>
          <c:idx val="9"/>
          <c:order val="9"/>
          <c:tx>
            <c:strRef>
              <c:f>'H27高齢無職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8.3216176148840013E-2"/>
                  <c:y val="-0.175254357073636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'!$M$13:$N$13</c:f>
              <c:numCache>
                <c:formatCode>General</c:formatCode>
                <c:ptCount val="2"/>
                <c:pt idx="0" formatCode="#,##0_);[Red]\(#,##0\)">
                  <c:v>15027</c:v>
                </c:pt>
              </c:numCache>
            </c:numRef>
          </c:val>
          <c:extLst>
            <c:ext xmlns:c16="http://schemas.microsoft.com/office/drawing/2014/chart" uri="{C3380CC4-5D6E-409C-BE32-E72D297353CC}">
              <c16:uniqueId val="{00000011-BC42-4F1C-9725-743053246EB2}"/>
            </c:ext>
          </c:extLst>
        </c:ser>
        <c:ser>
          <c:idx val="10"/>
          <c:order val="10"/>
          <c:tx>
            <c:strRef>
              <c:f>'H27高齢無職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634956190158674"/>
                  <c:y val="0.1516463151599184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'!$M$14:$N$14</c:f>
              <c:numCache>
                <c:formatCode>General</c:formatCode>
                <c:ptCount val="2"/>
                <c:pt idx="0" formatCode="#,##0_);[Red]\(#,##0\)">
                  <c:v>28448</c:v>
                </c:pt>
              </c:numCache>
            </c:numRef>
          </c:val>
          <c:extLst>
            <c:ext xmlns:c16="http://schemas.microsoft.com/office/drawing/2014/chart" uri="{C3380CC4-5D6E-409C-BE32-E72D297353CC}">
              <c16:uniqueId val="{00000013-BC42-4F1C-9725-743053246EB2}"/>
            </c:ext>
          </c:extLst>
        </c:ser>
        <c:ser>
          <c:idx val="11"/>
          <c:order val="11"/>
          <c:tx>
            <c:strRef>
              <c:f>'H27高齢無職  '!$L$15</c:f>
              <c:strCache>
                <c:ptCount val="1"/>
                <c:pt idx="0">
                  <c:v>教育</c:v>
                </c:pt>
              </c:strCache>
            </c:strRef>
          </c:tx>
          <c:spPr>
            <a:solidFill>
              <a:schemeClr val="accent6">
                <a:lumMod val="60000"/>
              </a:schemeClr>
            </a:solidFill>
            <a:ln>
              <a:noFill/>
            </a:ln>
            <a:effectLst/>
          </c:spPr>
          <c:invertIfNegative val="0"/>
          <c:dLbls>
            <c:dLbl>
              <c:idx val="0"/>
              <c:layout>
                <c:manualLayout>
                  <c:x val="7.1866433455434198E-2"/>
                  <c:y val="-0.128507959120844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'!$M$15:$N$15</c:f>
              <c:numCache>
                <c:formatCode>General</c:formatCode>
                <c:ptCount val="2"/>
                <c:pt idx="0" formatCode="#,##0_);[Red]\(#,##0\)">
                  <c:v>649</c:v>
                </c:pt>
              </c:numCache>
            </c:numRef>
          </c:val>
          <c:extLst>
            <c:ext xmlns:c16="http://schemas.microsoft.com/office/drawing/2014/chart" uri="{C3380CC4-5D6E-409C-BE32-E72D297353CC}">
              <c16:uniqueId val="{00000015-BC42-4F1C-9725-743053246EB2}"/>
            </c:ext>
          </c:extLst>
        </c:ser>
        <c:ser>
          <c:idx val="12"/>
          <c:order val="12"/>
          <c:tx>
            <c:strRef>
              <c:f>'H27高齢無職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'!$M$16:$N$16</c:f>
              <c:numCache>
                <c:formatCode>General</c:formatCode>
                <c:ptCount val="2"/>
                <c:pt idx="0" formatCode="#,##0_);[Red]\(#,##0\)">
                  <c:v>25405</c:v>
                </c:pt>
              </c:numCache>
            </c:numRef>
          </c:val>
          <c:extLst>
            <c:ext xmlns:c16="http://schemas.microsoft.com/office/drawing/2014/chart" uri="{C3380CC4-5D6E-409C-BE32-E72D297353CC}">
              <c16:uniqueId val="{00000017-BC42-4F1C-9725-743053246EB2}"/>
            </c:ext>
          </c:extLst>
        </c:ser>
        <c:ser>
          <c:idx val="13"/>
          <c:order val="13"/>
          <c:tx>
            <c:strRef>
              <c:f>'H27高齢無職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9796808380895882E-2"/>
                  <c:y val="-0.2065524313847678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'!$M$17:$N$17</c:f>
              <c:numCache>
                <c:formatCode>General</c:formatCode>
                <c:ptCount val="2"/>
                <c:pt idx="0" formatCode="#,##0_);[Red]\(#,##0\)">
                  <c:v>26445</c:v>
                </c:pt>
              </c:numCache>
            </c:numRef>
          </c:val>
          <c:extLst>
            <c:ext xmlns:c16="http://schemas.microsoft.com/office/drawing/2014/chart" uri="{C3380CC4-5D6E-409C-BE32-E72D297353CC}">
              <c16:uniqueId val="{00000019-BC42-4F1C-9725-743053246EB2}"/>
            </c:ext>
          </c:extLst>
        </c:ser>
        <c:ser>
          <c:idx val="14"/>
          <c:order val="14"/>
          <c:tx>
            <c:strRef>
              <c:f>'H27高齢無職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'!$M$18:$N$18</c:f>
              <c:numCache>
                <c:formatCode>General</c:formatCode>
                <c:ptCount val="2"/>
                <c:pt idx="0" formatCode="#,##0">
                  <c:v>29206</c:v>
                </c:pt>
              </c:numCache>
            </c:numRef>
          </c:val>
          <c:extLst>
            <c:ext xmlns:c16="http://schemas.microsoft.com/office/drawing/2014/chart" uri="{C3380CC4-5D6E-409C-BE32-E72D297353CC}">
              <c16:uniqueId val="{0000001B-BC42-4F1C-9725-743053246EB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6B90F-6778-41CB-8669-4ACFA36C0EA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000EB89-C3C4-48CA-B818-F133504BB615}">
      <dgm:prSet/>
      <dgm:spPr/>
      <dgm:t>
        <a:bodyPr/>
        <a:lstStyle/>
        <a:p>
          <a:r>
            <a:rPr lang="en-US" altLang="ja-JP" dirty="0"/>
            <a:t>2008</a:t>
          </a:r>
          <a:r>
            <a:rPr lang="ja-JP" altLang="en-US" dirty="0"/>
            <a:t>年</a:t>
          </a:r>
          <a:endParaRPr lang="en-US" dirty="0"/>
        </a:p>
      </dgm:t>
    </dgm:pt>
    <dgm:pt modelId="{DC458DC9-CCF1-40E3-B09E-9DB4778F0B94}" type="parTrans" cxnId="{B4DD73A4-A169-41C4-BEE3-FAC57DB40B15}">
      <dgm:prSet/>
      <dgm:spPr/>
      <dgm:t>
        <a:bodyPr/>
        <a:lstStyle/>
        <a:p>
          <a:endParaRPr kumimoji="1" lang="ja-JP" altLang="en-US"/>
        </a:p>
      </dgm:t>
    </dgm:pt>
    <dgm:pt modelId="{825AD4FA-AF62-4330-A32A-F9EB1F16B7FE}" type="sibTrans" cxnId="{B4DD73A4-A169-41C4-BEE3-FAC57DB40B15}">
      <dgm:prSet/>
      <dgm:spPr/>
      <dgm:t>
        <a:bodyPr/>
        <a:lstStyle/>
        <a:p>
          <a:endParaRPr kumimoji="1" lang="ja-JP" altLang="en-US"/>
        </a:p>
      </dgm:t>
    </dgm:pt>
    <dgm:pt modelId="{D1FA401A-D4B3-47E6-946D-4F1C8DAC2254}">
      <dgm:prSet/>
      <dgm:spPr/>
      <dgm:t>
        <a:bodyPr/>
        <a:lstStyle/>
        <a:p>
          <a:r>
            <a:rPr lang="en-US" altLang="ja-JP" dirty="0"/>
            <a:t>2009</a:t>
          </a:r>
          <a:r>
            <a:rPr lang="ja-JP" altLang="en-US" dirty="0"/>
            <a:t>年</a:t>
          </a:r>
          <a:endParaRPr lang="en-US" dirty="0"/>
        </a:p>
      </dgm:t>
    </dgm:pt>
    <dgm:pt modelId="{CCA346FB-FF74-4FB4-841F-0EF0B9250A95}" type="parTrans" cxnId="{30A888CE-0343-4227-9473-16BF9A268A57}">
      <dgm:prSet/>
      <dgm:spPr/>
      <dgm:t>
        <a:bodyPr/>
        <a:lstStyle/>
        <a:p>
          <a:endParaRPr kumimoji="1" lang="ja-JP" altLang="en-US"/>
        </a:p>
      </dgm:t>
    </dgm:pt>
    <dgm:pt modelId="{52F8C231-9150-4091-9AF5-5E0321BDEDA5}" type="sibTrans" cxnId="{30A888CE-0343-4227-9473-16BF9A268A57}">
      <dgm:prSet/>
      <dgm:spPr/>
      <dgm:t>
        <a:bodyPr/>
        <a:lstStyle/>
        <a:p>
          <a:endParaRPr kumimoji="1" lang="ja-JP" altLang="en-US"/>
        </a:p>
      </dgm:t>
    </dgm:pt>
    <dgm:pt modelId="{915A65FC-9105-46EE-8B16-EEE926A031F8}">
      <dgm:prSet/>
      <dgm:spPr/>
      <dgm:t>
        <a:bodyPr/>
        <a:lstStyle/>
        <a:p>
          <a:r>
            <a:rPr lang="en-US" altLang="ja-JP" dirty="0"/>
            <a:t>2010</a:t>
          </a:r>
          <a:r>
            <a:rPr lang="ja-JP" altLang="en-US" dirty="0"/>
            <a:t>年</a:t>
          </a:r>
          <a:endParaRPr lang="en-US" dirty="0"/>
        </a:p>
      </dgm:t>
    </dgm:pt>
    <dgm:pt modelId="{0F4A3225-CBE0-4633-A0A4-86447E61B0B7}" type="parTrans" cxnId="{1E5ED3BA-FA7E-4E01-90BC-F14E17993307}">
      <dgm:prSet/>
      <dgm:spPr/>
      <dgm:t>
        <a:bodyPr/>
        <a:lstStyle/>
        <a:p>
          <a:endParaRPr kumimoji="1" lang="ja-JP" altLang="en-US"/>
        </a:p>
      </dgm:t>
    </dgm:pt>
    <dgm:pt modelId="{71C476E4-6384-4771-A829-20AB15D545B7}" type="sibTrans" cxnId="{1E5ED3BA-FA7E-4E01-90BC-F14E17993307}">
      <dgm:prSet/>
      <dgm:spPr/>
      <dgm:t>
        <a:bodyPr/>
        <a:lstStyle/>
        <a:p>
          <a:endParaRPr kumimoji="1" lang="ja-JP" altLang="en-US"/>
        </a:p>
      </dgm:t>
    </dgm:pt>
    <dgm:pt modelId="{E9CC8BA0-9716-4C65-ABE6-B5C767DE52BA}">
      <dgm:prSet/>
      <dgm:spPr/>
      <dgm:t>
        <a:bodyPr/>
        <a:lstStyle/>
        <a:p>
          <a:r>
            <a:rPr lang="en-US" altLang="ja-JP" dirty="0"/>
            <a:t>2011</a:t>
          </a:r>
          <a:r>
            <a:rPr lang="ja-JP" altLang="en-US" dirty="0"/>
            <a:t>年</a:t>
          </a:r>
          <a:endParaRPr lang="en-US" dirty="0"/>
        </a:p>
      </dgm:t>
    </dgm:pt>
    <dgm:pt modelId="{E1A2D1B2-4648-4233-876F-E8F4CCBB1F58}" type="parTrans" cxnId="{017E3869-633F-4BEC-B511-AF27F0C5E06F}">
      <dgm:prSet/>
      <dgm:spPr/>
      <dgm:t>
        <a:bodyPr/>
        <a:lstStyle/>
        <a:p>
          <a:endParaRPr kumimoji="1" lang="ja-JP" altLang="en-US"/>
        </a:p>
      </dgm:t>
    </dgm:pt>
    <dgm:pt modelId="{C5A7B241-D66F-4B29-A59F-DEF6F10B4E09}" type="sibTrans" cxnId="{017E3869-633F-4BEC-B511-AF27F0C5E06F}">
      <dgm:prSet/>
      <dgm:spPr/>
      <dgm:t>
        <a:bodyPr/>
        <a:lstStyle/>
        <a:p>
          <a:endParaRPr kumimoji="1" lang="ja-JP" altLang="en-US"/>
        </a:p>
      </dgm:t>
    </dgm:pt>
    <dgm:pt modelId="{F99633A5-13BE-4E2D-8DDE-F87FBA5A9690}">
      <dgm:prSet/>
      <dgm:spPr/>
      <dgm:t>
        <a:bodyPr/>
        <a:lstStyle/>
        <a:p>
          <a:r>
            <a:rPr lang="en-US" altLang="ja-JP" dirty="0"/>
            <a:t>2012</a:t>
          </a:r>
          <a:r>
            <a:rPr lang="ja-JP" altLang="en-US" dirty="0"/>
            <a:t>年</a:t>
          </a:r>
          <a:endParaRPr lang="en-US" dirty="0"/>
        </a:p>
      </dgm:t>
    </dgm:pt>
    <dgm:pt modelId="{EE983DA5-6C45-401D-9F9B-D42E06DE2305}" type="parTrans" cxnId="{30F596A6-14E2-4AB0-BD08-3183B455A605}">
      <dgm:prSet/>
      <dgm:spPr/>
      <dgm:t>
        <a:bodyPr/>
        <a:lstStyle/>
        <a:p>
          <a:endParaRPr kumimoji="1" lang="ja-JP" altLang="en-US"/>
        </a:p>
      </dgm:t>
    </dgm:pt>
    <dgm:pt modelId="{8A778EBB-D4CB-43CC-93A5-FC2D64264C3C}" type="sibTrans" cxnId="{30F596A6-14E2-4AB0-BD08-3183B455A605}">
      <dgm:prSet/>
      <dgm:spPr/>
      <dgm:t>
        <a:bodyPr/>
        <a:lstStyle/>
        <a:p>
          <a:endParaRPr kumimoji="1" lang="ja-JP" altLang="en-US"/>
        </a:p>
      </dgm:t>
    </dgm:pt>
    <dgm:pt modelId="{D37E576F-B901-4C07-BE5C-FC7EA9D5F432}">
      <dgm:prSet/>
      <dgm:spPr/>
      <dgm:t>
        <a:bodyPr/>
        <a:lstStyle/>
        <a:p>
          <a:r>
            <a:rPr lang="en-US" altLang="ja-JP" dirty="0"/>
            <a:t>2013</a:t>
          </a:r>
          <a:r>
            <a:rPr lang="ja-JP" altLang="en-US" dirty="0"/>
            <a:t>年</a:t>
          </a:r>
          <a:endParaRPr lang="en-US" dirty="0"/>
        </a:p>
      </dgm:t>
    </dgm:pt>
    <dgm:pt modelId="{53133061-4878-4660-A489-B342DF23C411}" type="parTrans" cxnId="{AC43175B-EB44-4181-89CC-61BDF87F2A5E}">
      <dgm:prSet/>
      <dgm:spPr/>
      <dgm:t>
        <a:bodyPr/>
        <a:lstStyle/>
        <a:p>
          <a:endParaRPr kumimoji="1" lang="ja-JP" altLang="en-US"/>
        </a:p>
      </dgm:t>
    </dgm:pt>
    <dgm:pt modelId="{BE4EE230-4062-4B60-A13F-F50E0C6EFAF4}" type="sibTrans" cxnId="{AC43175B-EB44-4181-89CC-61BDF87F2A5E}">
      <dgm:prSet/>
      <dgm:spPr/>
      <dgm:t>
        <a:bodyPr/>
        <a:lstStyle/>
        <a:p>
          <a:endParaRPr kumimoji="1" lang="ja-JP" altLang="en-US"/>
        </a:p>
      </dgm:t>
    </dgm:pt>
    <dgm:pt modelId="{BED12636-8801-4295-B007-268675399599}">
      <dgm:prSet/>
      <dgm:spPr/>
      <dgm:t>
        <a:bodyPr/>
        <a:lstStyle/>
        <a:p>
          <a:r>
            <a:rPr lang="en-US" altLang="ja-JP" dirty="0"/>
            <a:t>2014</a:t>
          </a:r>
          <a:r>
            <a:rPr lang="ja-JP" altLang="en-US" dirty="0"/>
            <a:t>年</a:t>
          </a:r>
          <a:endParaRPr lang="en-US" dirty="0"/>
        </a:p>
      </dgm:t>
    </dgm:pt>
    <dgm:pt modelId="{03B9D77C-5368-48D5-9EEF-2B7182155E4B}" type="parTrans" cxnId="{60259822-3532-4C38-9C48-3CF6FD78FD08}">
      <dgm:prSet/>
      <dgm:spPr/>
      <dgm:t>
        <a:bodyPr/>
        <a:lstStyle/>
        <a:p>
          <a:endParaRPr kumimoji="1" lang="ja-JP" altLang="en-US"/>
        </a:p>
      </dgm:t>
    </dgm:pt>
    <dgm:pt modelId="{7EB039F1-9EA5-47C5-940C-D53545A3A2F2}" type="sibTrans" cxnId="{60259822-3532-4C38-9C48-3CF6FD78FD08}">
      <dgm:prSet/>
      <dgm:spPr/>
      <dgm:t>
        <a:bodyPr/>
        <a:lstStyle/>
        <a:p>
          <a:endParaRPr kumimoji="1" lang="ja-JP" altLang="en-US"/>
        </a:p>
      </dgm:t>
    </dgm:pt>
    <dgm:pt modelId="{18B36931-CF37-41D8-A2CE-5E8E9738C38C}">
      <dgm:prSet/>
      <dgm:spPr/>
      <dgm:t>
        <a:bodyPr/>
        <a:lstStyle/>
        <a:p>
          <a:r>
            <a:rPr lang="en-US" altLang="ja-JP" dirty="0"/>
            <a:t>2015</a:t>
          </a:r>
          <a:r>
            <a:rPr lang="ja-JP" altLang="en-US" dirty="0"/>
            <a:t>年</a:t>
          </a:r>
          <a:endParaRPr lang="en-US" dirty="0"/>
        </a:p>
      </dgm:t>
    </dgm:pt>
    <dgm:pt modelId="{C74DB740-9B92-41AF-AE9B-87A0BA53DDC1}" type="parTrans" cxnId="{F0AC1E48-66CC-4F0F-9814-EF81B64777D0}">
      <dgm:prSet/>
      <dgm:spPr/>
      <dgm:t>
        <a:bodyPr/>
        <a:lstStyle/>
        <a:p>
          <a:endParaRPr kumimoji="1" lang="ja-JP" altLang="en-US"/>
        </a:p>
      </dgm:t>
    </dgm:pt>
    <dgm:pt modelId="{41894FAB-A4D5-4863-9B3B-B407FF0F9366}" type="sibTrans" cxnId="{F0AC1E48-66CC-4F0F-9814-EF81B64777D0}">
      <dgm:prSet/>
      <dgm:spPr/>
      <dgm:t>
        <a:bodyPr/>
        <a:lstStyle/>
        <a:p>
          <a:endParaRPr kumimoji="1" lang="ja-JP" altLang="en-US"/>
        </a:p>
      </dgm:t>
    </dgm:pt>
    <dgm:pt modelId="{907D5263-6684-4550-BAE0-4033DE69BF9D}">
      <dgm:prSet/>
      <dgm:spPr/>
      <dgm:t>
        <a:bodyPr/>
        <a:lstStyle/>
        <a:p>
          <a:r>
            <a:rPr lang="en-US" altLang="ja-JP" dirty="0"/>
            <a:t>2016</a:t>
          </a:r>
          <a:r>
            <a:rPr lang="ja-JP" altLang="en-US" dirty="0"/>
            <a:t>年</a:t>
          </a:r>
          <a:endParaRPr lang="en-US" dirty="0"/>
        </a:p>
      </dgm:t>
    </dgm:pt>
    <dgm:pt modelId="{91806804-953A-45D3-874E-C147DF62933D}" type="parTrans" cxnId="{F36468B4-61D3-48E5-8FDF-83DA891120BF}">
      <dgm:prSet/>
      <dgm:spPr/>
      <dgm:t>
        <a:bodyPr/>
        <a:lstStyle/>
        <a:p>
          <a:endParaRPr kumimoji="1" lang="ja-JP" altLang="en-US"/>
        </a:p>
      </dgm:t>
    </dgm:pt>
    <dgm:pt modelId="{F472CB7E-BB6B-4302-BE84-1A1B11507F36}" type="sibTrans" cxnId="{F36468B4-61D3-48E5-8FDF-83DA891120BF}">
      <dgm:prSet/>
      <dgm:spPr/>
      <dgm:t>
        <a:bodyPr/>
        <a:lstStyle/>
        <a:p>
          <a:endParaRPr kumimoji="1" lang="ja-JP" altLang="en-US"/>
        </a:p>
      </dgm:t>
    </dgm:pt>
    <dgm:pt modelId="{10FB3FEF-B569-4367-A505-2C86330DCC69}">
      <dgm:prSet/>
      <dgm:spPr/>
      <dgm:t>
        <a:bodyPr/>
        <a:lstStyle/>
        <a:p>
          <a:r>
            <a:rPr lang="en-US" altLang="ja-JP" dirty="0"/>
            <a:t>2017</a:t>
          </a:r>
          <a:r>
            <a:rPr lang="ja-JP" altLang="en-US" dirty="0"/>
            <a:t>年</a:t>
          </a:r>
          <a:endParaRPr lang="en-US" dirty="0"/>
        </a:p>
      </dgm:t>
    </dgm:pt>
    <dgm:pt modelId="{4C8C73BA-12CA-415D-AB7C-C3451CB5149C}" type="parTrans" cxnId="{B0585B87-E71E-4FA0-992F-83C061BC4D82}">
      <dgm:prSet/>
      <dgm:spPr/>
      <dgm:t>
        <a:bodyPr/>
        <a:lstStyle/>
        <a:p>
          <a:endParaRPr kumimoji="1" lang="ja-JP" altLang="en-US"/>
        </a:p>
      </dgm:t>
    </dgm:pt>
    <dgm:pt modelId="{1BF6E31B-4AD7-42D8-BB27-5FA9182DBECF}" type="sibTrans" cxnId="{B0585B87-E71E-4FA0-992F-83C061BC4D82}">
      <dgm:prSet/>
      <dgm:spPr/>
      <dgm:t>
        <a:bodyPr/>
        <a:lstStyle/>
        <a:p>
          <a:endParaRPr kumimoji="1" lang="ja-JP" altLang="en-US"/>
        </a:p>
      </dgm:t>
    </dgm:pt>
    <dgm:pt modelId="{00D2B3AE-1E12-47A5-9E1C-42BA6A2995DC}">
      <dgm:prSet/>
      <dgm:spPr/>
      <dgm:t>
        <a:bodyPr/>
        <a:lstStyle/>
        <a:p>
          <a:r>
            <a:rPr lang="en-US" altLang="ja-JP" dirty="0"/>
            <a:t>2018</a:t>
          </a:r>
          <a:r>
            <a:rPr lang="ja-JP" altLang="en-US" dirty="0"/>
            <a:t>年</a:t>
          </a:r>
          <a:endParaRPr lang="en-US" dirty="0"/>
        </a:p>
      </dgm:t>
    </dgm:pt>
    <dgm:pt modelId="{64CB6669-F8C1-4513-BF33-EC922E136C65}" type="parTrans" cxnId="{6AC6C6AB-FB8D-4EAB-8518-2692362C0F8A}">
      <dgm:prSet/>
      <dgm:spPr/>
      <dgm:t>
        <a:bodyPr/>
        <a:lstStyle/>
        <a:p>
          <a:endParaRPr kumimoji="1" lang="ja-JP" altLang="en-US"/>
        </a:p>
      </dgm:t>
    </dgm:pt>
    <dgm:pt modelId="{5105C4D5-16DA-4B75-BE96-2BA2E3908B53}" type="sibTrans" cxnId="{6AC6C6AB-FB8D-4EAB-8518-2692362C0F8A}">
      <dgm:prSet/>
      <dgm:spPr/>
      <dgm:t>
        <a:bodyPr/>
        <a:lstStyle/>
        <a:p>
          <a:endParaRPr kumimoji="1" lang="ja-JP" altLang="en-US"/>
        </a:p>
      </dgm:t>
    </dgm:pt>
    <dgm:pt modelId="{C651CDA3-2FB6-412B-9E27-6BE73A2197A0}">
      <dgm:prSet/>
      <dgm:spPr/>
      <dgm:t>
        <a:bodyPr/>
        <a:lstStyle/>
        <a:p>
          <a:r>
            <a:rPr lang="en-US" altLang="ja-JP" dirty="0"/>
            <a:t>2019</a:t>
          </a:r>
          <a:r>
            <a:rPr lang="ja-JP" altLang="en-US" dirty="0"/>
            <a:t>年</a:t>
          </a:r>
          <a:endParaRPr lang="en-US" dirty="0"/>
        </a:p>
      </dgm:t>
    </dgm:pt>
    <dgm:pt modelId="{02532AF3-9CDF-42D3-8558-216E34D4828A}" type="parTrans" cxnId="{77C8CDF7-3517-4F4B-992D-C4F6551EC3EB}">
      <dgm:prSet/>
      <dgm:spPr/>
      <dgm:t>
        <a:bodyPr/>
        <a:lstStyle/>
        <a:p>
          <a:endParaRPr kumimoji="1" lang="ja-JP" altLang="en-US"/>
        </a:p>
      </dgm:t>
    </dgm:pt>
    <dgm:pt modelId="{B315DC17-0FF9-4FE9-92E3-E345F5FDBFB3}" type="sibTrans" cxnId="{77C8CDF7-3517-4F4B-992D-C4F6551EC3EB}">
      <dgm:prSet/>
      <dgm:spPr/>
      <dgm:t>
        <a:bodyPr/>
        <a:lstStyle/>
        <a:p>
          <a:endParaRPr kumimoji="1" lang="ja-JP" altLang="en-US"/>
        </a:p>
      </dgm:t>
    </dgm:pt>
    <dgm:pt modelId="{64E6F2D7-ADB8-409D-BD55-20CFF8986DFF}">
      <dgm:prSet/>
      <dgm:spPr/>
      <dgm:t>
        <a:bodyPr/>
        <a:lstStyle/>
        <a:p>
          <a:r>
            <a:rPr lang="en-US" altLang="ja-JP" dirty="0"/>
            <a:t>2020</a:t>
          </a:r>
          <a:r>
            <a:rPr lang="ja-JP" altLang="en-US" dirty="0"/>
            <a:t>年</a:t>
          </a:r>
          <a:endParaRPr lang="en-US" dirty="0"/>
        </a:p>
      </dgm:t>
    </dgm:pt>
    <dgm:pt modelId="{0F166E1B-6CED-427D-A767-62A7950172BD}" type="parTrans" cxnId="{36FEC8F8-1FC0-4E10-A266-8097A33631D3}">
      <dgm:prSet/>
      <dgm:spPr/>
      <dgm:t>
        <a:bodyPr/>
        <a:lstStyle/>
        <a:p>
          <a:endParaRPr kumimoji="1" lang="ja-JP" altLang="en-US"/>
        </a:p>
      </dgm:t>
    </dgm:pt>
    <dgm:pt modelId="{A93ECC3B-29A2-408D-9114-F1C7417C44EA}" type="sibTrans" cxnId="{36FEC8F8-1FC0-4E10-A266-8097A33631D3}">
      <dgm:prSet/>
      <dgm:spPr/>
      <dgm:t>
        <a:bodyPr/>
        <a:lstStyle/>
        <a:p>
          <a:endParaRPr kumimoji="1" lang="ja-JP" altLang="en-US"/>
        </a:p>
      </dgm:t>
    </dgm:pt>
    <dgm:pt modelId="{C81ED26D-1F45-405E-9810-9979E5026049}">
      <dgm:prSet/>
      <dgm:spPr/>
      <dgm:t>
        <a:bodyPr/>
        <a:lstStyle/>
        <a:p>
          <a:r>
            <a:rPr lang="en-US" altLang="ja-JP" dirty="0"/>
            <a:t>2021</a:t>
          </a:r>
          <a:r>
            <a:rPr lang="ja-JP" altLang="en-US" dirty="0"/>
            <a:t>年</a:t>
          </a:r>
          <a:endParaRPr lang="en-US" dirty="0"/>
        </a:p>
      </dgm:t>
    </dgm:pt>
    <dgm:pt modelId="{35B2265A-7B3C-45F0-85F5-7FD7FC949A18}" type="parTrans" cxnId="{64544404-3539-4A31-8105-F432225695FC}">
      <dgm:prSet/>
      <dgm:spPr/>
      <dgm:t>
        <a:bodyPr/>
        <a:lstStyle/>
        <a:p>
          <a:endParaRPr kumimoji="1" lang="ja-JP" altLang="en-US"/>
        </a:p>
      </dgm:t>
    </dgm:pt>
    <dgm:pt modelId="{0D8A7772-F64D-4EA8-82D9-7C6FE5CE29CF}" type="sibTrans" cxnId="{64544404-3539-4A31-8105-F432225695FC}">
      <dgm:prSet/>
      <dgm:spPr/>
      <dgm:t>
        <a:bodyPr/>
        <a:lstStyle/>
        <a:p>
          <a:endParaRPr kumimoji="1" lang="ja-JP" altLang="en-US"/>
        </a:p>
      </dgm:t>
    </dgm:pt>
    <dgm:pt modelId="{2E36FEA0-3D6A-426D-8973-00134A379217}" type="pres">
      <dgm:prSet presAssocID="{0E46B90F-6778-41CB-8669-4ACFA36C0EAE}" presName="diagram" presStyleCnt="0">
        <dgm:presLayoutVars>
          <dgm:dir/>
          <dgm:resizeHandles val="exact"/>
        </dgm:presLayoutVars>
      </dgm:prSet>
      <dgm:spPr/>
    </dgm:pt>
    <dgm:pt modelId="{AB3C2B93-AC9C-454D-91A7-F18E97906CBD}" type="pres">
      <dgm:prSet presAssocID="{C000EB89-C3C4-48CA-B818-F133504BB615}" presName="node" presStyleLbl="node1" presStyleIdx="0" presStyleCnt="14">
        <dgm:presLayoutVars>
          <dgm:bulletEnabled val="1"/>
        </dgm:presLayoutVars>
      </dgm:prSet>
      <dgm:spPr/>
    </dgm:pt>
    <dgm:pt modelId="{907166EB-901E-46ED-80F3-1CA84DA9ABF6}" type="pres">
      <dgm:prSet presAssocID="{825AD4FA-AF62-4330-A32A-F9EB1F16B7FE}" presName="sibTrans" presStyleCnt="0"/>
      <dgm:spPr/>
    </dgm:pt>
    <dgm:pt modelId="{A747F8C0-4394-4F54-9DF5-1FD1B1072D9F}" type="pres">
      <dgm:prSet presAssocID="{D1FA401A-D4B3-47E6-946D-4F1C8DAC2254}" presName="node" presStyleLbl="node1" presStyleIdx="1" presStyleCnt="14">
        <dgm:presLayoutVars>
          <dgm:bulletEnabled val="1"/>
        </dgm:presLayoutVars>
      </dgm:prSet>
      <dgm:spPr/>
    </dgm:pt>
    <dgm:pt modelId="{FFA34486-0796-4B9E-8796-B82FC7D6986A}" type="pres">
      <dgm:prSet presAssocID="{52F8C231-9150-4091-9AF5-5E0321BDEDA5}" presName="sibTrans" presStyleCnt="0"/>
      <dgm:spPr/>
    </dgm:pt>
    <dgm:pt modelId="{FF256AA8-2BFC-4C6A-B875-E72CAB86FACD}" type="pres">
      <dgm:prSet presAssocID="{915A65FC-9105-46EE-8B16-EEE926A031F8}" presName="node" presStyleLbl="node1" presStyleIdx="2" presStyleCnt="14">
        <dgm:presLayoutVars>
          <dgm:bulletEnabled val="1"/>
        </dgm:presLayoutVars>
      </dgm:prSet>
      <dgm:spPr/>
    </dgm:pt>
    <dgm:pt modelId="{8B5DD8BE-D4B5-46C1-81A2-8D014BEB7CA6}" type="pres">
      <dgm:prSet presAssocID="{71C476E4-6384-4771-A829-20AB15D545B7}" presName="sibTrans" presStyleCnt="0"/>
      <dgm:spPr/>
    </dgm:pt>
    <dgm:pt modelId="{05D24B2D-7526-48AD-A06D-E97451F2094F}" type="pres">
      <dgm:prSet presAssocID="{E9CC8BA0-9716-4C65-ABE6-B5C767DE52BA}" presName="node" presStyleLbl="node1" presStyleIdx="3" presStyleCnt="14">
        <dgm:presLayoutVars>
          <dgm:bulletEnabled val="1"/>
        </dgm:presLayoutVars>
      </dgm:prSet>
      <dgm:spPr/>
    </dgm:pt>
    <dgm:pt modelId="{0081AABE-C7E6-4783-811E-4C9EA605B8AC}" type="pres">
      <dgm:prSet presAssocID="{C5A7B241-D66F-4B29-A59F-DEF6F10B4E09}" presName="sibTrans" presStyleCnt="0"/>
      <dgm:spPr/>
    </dgm:pt>
    <dgm:pt modelId="{58F1266B-879F-4C9F-B180-802D0CB63E13}" type="pres">
      <dgm:prSet presAssocID="{F99633A5-13BE-4E2D-8DDE-F87FBA5A9690}" presName="node" presStyleLbl="node1" presStyleIdx="4" presStyleCnt="14">
        <dgm:presLayoutVars>
          <dgm:bulletEnabled val="1"/>
        </dgm:presLayoutVars>
      </dgm:prSet>
      <dgm:spPr/>
    </dgm:pt>
    <dgm:pt modelId="{B6CFB414-3C85-4232-935A-BD0E2BA388E2}" type="pres">
      <dgm:prSet presAssocID="{8A778EBB-D4CB-43CC-93A5-FC2D64264C3C}" presName="sibTrans" presStyleCnt="0"/>
      <dgm:spPr/>
    </dgm:pt>
    <dgm:pt modelId="{DE67F8AD-1DD5-48A2-8035-2688C03D8370}" type="pres">
      <dgm:prSet presAssocID="{D37E576F-B901-4C07-BE5C-FC7EA9D5F432}" presName="node" presStyleLbl="node1" presStyleIdx="5" presStyleCnt="14">
        <dgm:presLayoutVars>
          <dgm:bulletEnabled val="1"/>
        </dgm:presLayoutVars>
      </dgm:prSet>
      <dgm:spPr/>
    </dgm:pt>
    <dgm:pt modelId="{EE84DFE0-91A9-4332-8204-BAD3A8202AD7}" type="pres">
      <dgm:prSet presAssocID="{BE4EE230-4062-4B60-A13F-F50E0C6EFAF4}" presName="sibTrans" presStyleCnt="0"/>
      <dgm:spPr/>
    </dgm:pt>
    <dgm:pt modelId="{2F6CCD36-4D6B-4F01-B110-DF066DFC7EB6}" type="pres">
      <dgm:prSet presAssocID="{BED12636-8801-4295-B007-268675399599}" presName="node" presStyleLbl="node1" presStyleIdx="6" presStyleCnt="14">
        <dgm:presLayoutVars>
          <dgm:bulletEnabled val="1"/>
        </dgm:presLayoutVars>
      </dgm:prSet>
      <dgm:spPr/>
    </dgm:pt>
    <dgm:pt modelId="{EC843332-21C2-44CD-8CEB-A6C2B00DCE65}" type="pres">
      <dgm:prSet presAssocID="{7EB039F1-9EA5-47C5-940C-D53545A3A2F2}" presName="sibTrans" presStyleCnt="0"/>
      <dgm:spPr/>
    </dgm:pt>
    <dgm:pt modelId="{30BFA479-109A-4381-B30D-9985D52E4D7E}" type="pres">
      <dgm:prSet presAssocID="{18B36931-CF37-41D8-A2CE-5E8E9738C38C}" presName="node" presStyleLbl="node1" presStyleIdx="7" presStyleCnt="14">
        <dgm:presLayoutVars>
          <dgm:bulletEnabled val="1"/>
        </dgm:presLayoutVars>
      </dgm:prSet>
      <dgm:spPr/>
    </dgm:pt>
    <dgm:pt modelId="{DB1C739E-1660-4ABE-BFB1-ADEDCE298E14}" type="pres">
      <dgm:prSet presAssocID="{41894FAB-A4D5-4863-9B3B-B407FF0F9366}" presName="sibTrans" presStyleCnt="0"/>
      <dgm:spPr/>
    </dgm:pt>
    <dgm:pt modelId="{6F929424-7661-46DA-94B6-F1DDC248CD10}" type="pres">
      <dgm:prSet presAssocID="{907D5263-6684-4550-BAE0-4033DE69BF9D}" presName="node" presStyleLbl="node1" presStyleIdx="8" presStyleCnt="14">
        <dgm:presLayoutVars>
          <dgm:bulletEnabled val="1"/>
        </dgm:presLayoutVars>
      </dgm:prSet>
      <dgm:spPr/>
    </dgm:pt>
    <dgm:pt modelId="{4176E4E8-BF9F-45A3-95E8-5500D8195597}" type="pres">
      <dgm:prSet presAssocID="{F472CB7E-BB6B-4302-BE84-1A1B11507F36}" presName="sibTrans" presStyleCnt="0"/>
      <dgm:spPr/>
    </dgm:pt>
    <dgm:pt modelId="{4ABE80C4-6A1F-4DCC-8295-0CA5279EE223}" type="pres">
      <dgm:prSet presAssocID="{10FB3FEF-B569-4367-A505-2C86330DCC69}" presName="node" presStyleLbl="node1" presStyleIdx="9" presStyleCnt="14">
        <dgm:presLayoutVars>
          <dgm:bulletEnabled val="1"/>
        </dgm:presLayoutVars>
      </dgm:prSet>
      <dgm:spPr/>
    </dgm:pt>
    <dgm:pt modelId="{D7934E8D-CBE8-4BA6-8409-ACB650770B03}" type="pres">
      <dgm:prSet presAssocID="{1BF6E31B-4AD7-42D8-BB27-5FA9182DBECF}" presName="sibTrans" presStyleCnt="0"/>
      <dgm:spPr/>
    </dgm:pt>
    <dgm:pt modelId="{82816544-6FA9-4502-9967-4F78AD4D1217}" type="pres">
      <dgm:prSet presAssocID="{00D2B3AE-1E12-47A5-9E1C-42BA6A2995DC}" presName="node" presStyleLbl="node1" presStyleIdx="10" presStyleCnt="14">
        <dgm:presLayoutVars>
          <dgm:bulletEnabled val="1"/>
        </dgm:presLayoutVars>
      </dgm:prSet>
      <dgm:spPr/>
    </dgm:pt>
    <dgm:pt modelId="{22D962F6-B45C-4FE7-86DC-B309AA43D97F}" type="pres">
      <dgm:prSet presAssocID="{5105C4D5-16DA-4B75-BE96-2BA2E3908B53}" presName="sibTrans" presStyleCnt="0"/>
      <dgm:spPr/>
    </dgm:pt>
    <dgm:pt modelId="{073A0973-7FEB-40D7-B73B-B23150CCF389}" type="pres">
      <dgm:prSet presAssocID="{C651CDA3-2FB6-412B-9E27-6BE73A2197A0}" presName="node" presStyleLbl="node1" presStyleIdx="11" presStyleCnt="14">
        <dgm:presLayoutVars>
          <dgm:bulletEnabled val="1"/>
        </dgm:presLayoutVars>
      </dgm:prSet>
      <dgm:spPr/>
    </dgm:pt>
    <dgm:pt modelId="{466DA786-3DD6-4B3A-9667-102C19E7E805}" type="pres">
      <dgm:prSet presAssocID="{B315DC17-0FF9-4FE9-92E3-E345F5FDBFB3}" presName="sibTrans" presStyleCnt="0"/>
      <dgm:spPr/>
    </dgm:pt>
    <dgm:pt modelId="{A5B593E8-27A6-4798-9557-EF21B971FE66}" type="pres">
      <dgm:prSet presAssocID="{64E6F2D7-ADB8-409D-BD55-20CFF8986DFF}" presName="node" presStyleLbl="node1" presStyleIdx="12" presStyleCnt="14">
        <dgm:presLayoutVars>
          <dgm:bulletEnabled val="1"/>
        </dgm:presLayoutVars>
      </dgm:prSet>
      <dgm:spPr/>
    </dgm:pt>
    <dgm:pt modelId="{612428BD-5A5E-4ECF-89C6-6B9C9848DAF8}" type="pres">
      <dgm:prSet presAssocID="{A93ECC3B-29A2-408D-9114-F1C7417C44EA}" presName="sibTrans" presStyleCnt="0"/>
      <dgm:spPr/>
    </dgm:pt>
    <dgm:pt modelId="{40D4176E-B22C-4BA6-9C6E-B05800D2BCF6}" type="pres">
      <dgm:prSet presAssocID="{C81ED26D-1F45-405E-9810-9979E5026049}" presName="node" presStyleLbl="node1" presStyleIdx="13" presStyleCnt="14">
        <dgm:presLayoutVars>
          <dgm:bulletEnabled val="1"/>
        </dgm:presLayoutVars>
      </dgm:prSet>
      <dgm:spPr/>
    </dgm:pt>
  </dgm:ptLst>
  <dgm:cxnLst>
    <dgm:cxn modelId="{64544404-3539-4A31-8105-F432225695FC}" srcId="{0E46B90F-6778-41CB-8669-4ACFA36C0EAE}" destId="{C81ED26D-1F45-405E-9810-9979E5026049}" srcOrd="13" destOrd="0" parTransId="{35B2265A-7B3C-45F0-85F5-7FD7FC949A18}" sibTransId="{0D8A7772-F64D-4EA8-82D9-7C6FE5CE29CF}"/>
    <dgm:cxn modelId="{34A41D10-59B4-4E5B-AE9F-09206AEF6006}" type="presOf" srcId="{E9CC8BA0-9716-4C65-ABE6-B5C767DE52BA}" destId="{05D24B2D-7526-48AD-A06D-E97451F2094F}" srcOrd="0" destOrd="0" presId="urn:microsoft.com/office/officeart/2005/8/layout/default"/>
    <dgm:cxn modelId="{51A0E51A-0196-4045-871F-55980A903745}" type="presOf" srcId="{F99633A5-13BE-4E2D-8DDE-F87FBA5A9690}" destId="{58F1266B-879F-4C9F-B180-802D0CB63E13}" srcOrd="0" destOrd="0" presId="urn:microsoft.com/office/officeart/2005/8/layout/default"/>
    <dgm:cxn modelId="{0B71FD20-DDC0-4F79-85D4-2A52A09A4164}" type="presOf" srcId="{907D5263-6684-4550-BAE0-4033DE69BF9D}" destId="{6F929424-7661-46DA-94B6-F1DDC248CD10}" srcOrd="0" destOrd="0" presId="urn:microsoft.com/office/officeart/2005/8/layout/default"/>
    <dgm:cxn modelId="{CA3E2121-6AD9-43A9-ABDD-A6A741DFC669}" type="presOf" srcId="{915A65FC-9105-46EE-8B16-EEE926A031F8}" destId="{FF256AA8-2BFC-4C6A-B875-E72CAB86FACD}" srcOrd="0" destOrd="0" presId="urn:microsoft.com/office/officeart/2005/8/layout/default"/>
    <dgm:cxn modelId="{60259822-3532-4C38-9C48-3CF6FD78FD08}" srcId="{0E46B90F-6778-41CB-8669-4ACFA36C0EAE}" destId="{BED12636-8801-4295-B007-268675399599}" srcOrd="6" destOrd="0" parTransId="{03B9D77C-5368-48D5-9EEF-2B7182155E4B}" sibTransId="{7EB039F1-9EA5-47C5-940C-D53545A3A2F2}"/>
    <dgm:cxn modelId="{72E6BC2A-5F4B-47A0-99D1-B155E20638E6}" type="presOf" srcId="{10FB3FEF-B569-4367-A505-2C86330DCC69}" destId="{4ABE80C4-6A1F-4DCC-8295-0CA5279EE223}" srcOrd="0" destOrd="0" presId="urn:microsoft.com/office/officeart/2005/8/layout/default"/>
    <dgm:cxn modelId="{AC43175B-EB44-4181-89CC-61BDF87F2A5E}" srcId="{0E46B90F-6778-41CB-8669-4ACFA36C0EAE}" destId="{D37E576F-B901-4C07-BE5C-FC7EA9D5F432}" srcOrd="5" destOrd="0" parTransId="{53133061-4878-4660-A489-B342DF23C411}" sibTransId="{BE4EE230-4062-4B60-A13F-F50E0C6EFAF4}"/>
    <dgm:cxn modelId="{FB62E641-4D27-4520-96DB-0383063F0D42}" type="presOf" srcId="{00D2B3AE-1E12-47A5-9E1C-42BA6A2995DC}" destId="{82816544-6FA9-4502-9967-4F78AD4D1217}" srcOrd="0" destOrd="0" presId="urn:microsoft.com/office/officeart/2005/8/layout/default"/>
    <dgm:cxn modelId="{F0AC1E48-66CC-4F0F-9814-EF81B64777D0}" srcId="{0E46B90F-6778-41CB-8669-4ACFA36C0EAE}" destId="{18B36931-CF37-41D8-A2CE-5E8E9738C38C}" srcOrd="7" destOrd="0" parTransId="{C74DB740-9B92-41AF-AE9B-87A0BA53DDC1}" sibTransId="{41894FAB-A4D5-4863-9B3B-B407FF0F9366}"/>
    <dgm:cxn modelId="{017E3869-633F-4BEC-B511-AF27F0C5E06F}" srcId="{0E46B90F-6778-41CB-8669-4ACFA36C0EAE}" destId="{E9CC8BA0-9716-4C65-ABE6-B5C767DE52BA}" srcOrd="3" destOrd="0" parTransId="{E1A2D1B2-4648-4233-876F-E8F4CCBB1F58}" sibTransId="{C5A7B241-D66F-4B29-A59F-DEF6F10B4E09}"/>
    <dgm:cxn modelId="{353B9A53-8930-4B75-BA3C-C7C27C4F49E9}" type="presOf" srcId="{C651CDA3-2FB6-412B-9E27-6BE73A2197A0}" destId="{073A0973-7FEB-40D7-B73B-B23150CCF389}" srcOrd="0" destOrd="0" presId="urn:microsoft.com/office/officeart/2005/8/layout/default"/>
    <dgm:cxn modelId="{407EB57A-3199-49D8-9F19-AB823566C0C1}" type="presOf" srcId="{0E46B90F-6778-41CB-8669-4ACFA36C0EAE}" destId="{2E36FEA0-3D6A-426D-8973-00134A379217}" srcOrd="0" destOrd="0" presId="urn:microsoft.com/office/officeart/2005/8/layout/default"/>
    <dgm:cxn modelId="{B0585B87-E71E-4FA0-992F-83C061BC4D82}" srcId="{0E46B90F-6778-41CB-8669-4ACFA36C0EAE}" destId="{10FB3FEF-B569-4367-A505-2C86330DCC69}" srcOrd="9" destOrd="0" parTransId="{4C8C73BA-12CA-415D-AB7C-C3451CB5149C}" sibTransId="{1BF6E31B-4AD7-42D8-BB27-5FA9182DBECF}"/>
    <dgm:cxn modelId="{B2481B91-3092-4BF6-B58A-025B32584BFB}" type="presOf" srcId="{C000EB89-C3C4-48CA-B818-F133504BB615}" destId="{AB3C2B93-AC9C-454D-91A7-F18E97906CBD}" srcOrd="0" destOrd="0" presId="urn:microsoft.com/office/officeart/2005/8/layout/default"/>
    <dgm:cxn modelId="{B4DD73A4-A169-41C4-BEE3-FAC57DB40B15}" srcId="{0E46B90F-6778-41CB-8669-4ACFA36C0EAE}" destId="{C000EB89-C3C4-48CA-B818-F133504BB615}" srcOrd="0" destOrd="0" parTransId="{DC458DC9-CCF1-40E3-B09E-9DB4778F0B94}" sibTransId="{825AD4FA-AF62-4330-A32A-F9EB1F16B7FE}"/>
    <dgm:cxn modelId="{30F596A6-14E2-4AB0-BD08-3183B455A605}" srcId="{0E46B90F-6778-41CB-8669-4ACFA36C0EAE}" destId="{F99633A5-13BE-4E2D-8DDE-F87FBA5A9690}" srcOrd="4" destOrd="0" parTransId="{EE983DA5-6C45-401D-9F9B-D42E06DE2305}" sibTransId="{8A778EBB-D4CB-43CC-93A5-FC2D64264C3C}"/>
    <dgm:cxn modelId="{6AC6C6AB-FB8D-4EAB-8518-2692362C0F8A}" srcId="{0E46B90F-6778-41CB-8669-4ACFA36C0EAE}" destId="{00D2B3AE-1E12-47A5-9E1C-42BA6A2995DC}" srcOrd="10" destOrd="0" parTransId="{64CB6669-F8C1-4513-BF33-EC922E136C65}" sibTransId="{5105C4D5-16DA-4B75-BE96-2BA2E3908B53}"/>
    <dgm:cxn modelId="{F36468B4-61D3-48E5-8FDF-83DA891120BF}" srcId="{0E46B90F-6778-41CB-8669-4ACFA36C0EAE}" destId="{907D5263-6684-4550-BAE0-4033DE69BF9D}" srcOrd="8" destOrd="0" parTransId="{91806804-953A-45D3-874E-C147DF62933D}" sibTransId="{F472CB7E-BB6B-4302-BE84-1A1B11507F36}"/>
    <dgm:cxn modelId="{B95B0FB9-D8DA-4993-9884-A07948CA5EFE}" type="presOf" srcId="{BED12636-8801-4295-B007-268675399599}" destId="{2F6CCD36-4D6B-4F01-B110-DF066DFC7EB6}" srcOrd="0" destOrd="0" presId="urn:microsoft.com/office/officeart/2005/8/layout/default"/>
    <dgm:cxn modelId="{1E5ED3BA-FA7E-4E01-90BC-F14E17993307}" srcId="{0E46B90F-6778-41CB-8669-4ACFA36C0EAE}" destId="{915A65FC-9105-46EE-8B16-EEE926A031F8}" srcOrd="2" destOrd="0" parTransId="{0F4A3225-CBE0-4633-A0A4-86447E61B0B7}" sibTransId="{71C476E4-6384-4771-A829-20AB15D545B7}"/>
    <dgm:cxn modelId="{048D4DBB-E865-460A-A7D1-F28FD7714D09}" type="presOf" srcId="{18B36931-CF37-41D8-A2CE-5E8E9738C38C}" destId="{30BFA479-109A-4381-B30D-9985D52E4D7E}" srcOrd="0" destOrd="0" presId="urn:microsoft.com/office/officeart/2005/8/layout/default"/>
    <dgm:cxn modelId="{8E2151C3-2516-44D0-BA88-181A91570453}" type="presOf" srcId="{D37E576F-B901-4C07-BE5C-FC7EA9D5F432}" destId="{DE67F8AD-1DD5-48A2-8035-2688C03D8370}" srcOrd="0" destOrd="0" presId="urn:microsoft.com/office/officeart/2005/8/layout/default"/>
    <dgm:cxn modelId="{30A888CE-0343-4227-9473-16BF9A268A57}" srcId="{0E46B90F-6778-41CB-8669-4ACFA36C0EAE}" destId="{D1FA401A-D4B3-47E6-946D-4F1C8DAC2254}" srcOrd="1" destOrd="0" parTransId="{CCA346FB-FF74-4FB4-841F-0EF0B9250A95}" sibTransId="{52F8C231-9150-4091-9AF5-5E0321BDEDA5}"/>
    <dgm:cxn modelId="{02DA56CF-E70F-4391-A695-5DED7FFF008B}" type="presOf" srcId="{64E6F2D7-ADB8-409D-BD55-20CFF8986DFF}" destId="{A5B593E8-27A6-4798-9557-EF21B971FE66}" srcOrd="0" destOrd="0" presId="urn:microsoft.com/office/officeart/2005/8/layout/default"/>
    <dgm:cxn modelId="{7226AFE3-0BB4-48BE-872F-2B56603A0F9E}" type="presOf" srcId="{D1FA401A-D4B3-47E6-946D-4F1C8DAC2254}" destId="{A747F8C0-4394-4F54-9DF5-1FD1B1072D9F}" srcOrd="0" destOrd="0" presId="urn:microsoft.com/office/officeart/2005/8/layout/default"/>
    <dgm:cxn modelId="{578FE9E4-2764-4113-821B-00B218E7EF08}" type="presOf" srcId="{C81ED26D-1F45-405E-9810-9979E5026049}" destId="{40D4176E-B22C-4BA6-9C6E-B05800D2BCF6}" srcOrd="0" destOrd="0" presId="urn:microsoft.com/office/officeart/2005/8/layout/default"/>
    <dgm:cxn modelId="{77C8CDF7-3517-4F4B-992D-C4F6551EC3EB}" srcId="{0E46B90F-6778-41CB-8669-4ACFA36C0EAE}" destId="{C651CDA3-2FB6-412B-9E27-6BE73A2197A0}" srcOrd="11" destOrd="0" parTransId="{02532AF3-9CDF-42D3-8558-216E34D4828A}" sibTransId="{B315DC17-0FF9-4FE9-92E3-E345F5FDBFB3}"/>
    <dgm:cxn modelId="{36FEC8F8-1FC0-4E10-A266-8097A33631D3}" srcId="{0E46B90F-6778-41CB-8669-4ACFA36C0EAE}" destId="{64E6F2D7-ADB8-409D-BD55-20CFF8986DFF}" srcOrd="12" destOrd="0" parTransId="{0F166E1B-6CED-427D-A767-62A7950172BD}" sibTransId="{A93ECC3B-29A2-408D-9114-F1C7417C44EA}"/>
    <dgm:cxn modelId="{423EB6EB-515A-460C-81C9-2C5AC3951C17}" type="presParOf" srcId="{2E36FEA0-3D6A-426D-8973-00134A379217}" destId="{AB3C2B93-AC9C-454D-91A7-F18E97906CBD}" srcOrd="0" destOrd="0" presId="urn:microsoft.com/office/officeart/2005/8/layout/default"/>
    <dgm:cxn modelId="{0689BD02-71D5-4388-8CB4-6FD5942F5C22}" type="presParOf" srcId="{2E36FEA0-3D6A-426D-8973-00134A379217}" destId="{907166EB-901E-46ED-80F3-1CA84DA9ABF6}" srcOrd="1" destOrd="0" presId="urn:microsoft.com/office/officeart/2005/8/layout/default"/>
    <dgm:cxn modelId="{A8D5C91A-0253-40AE-AB42-6CCFF9C4E625}" type="presParOf" srcId="{2E36FEA0-3D6A-426D-8973-00134A379217}" destId="{A747F8C0-4394-4F54-9DF5-1FD1B1072D9F}" srcOrd="2" destOrd="0" presId="urn:microsoft.com/office/officeart/2005/8/layout/default"/>
    <dgm:cxn modelId="{D120475E-87DC-4772-BC8D-82F4ED37981D}" type="presParOf" srcId="{2E36FEA0-3D6A-426D-8973-00134A379217}" destId="{FFA34486-0796-4B9E-8796-B82FC7D6986A}" srcOrd="3" destOrd="0" presId="urn:microsoft.com/office/officeart/2005/8/layout/default"/>
    <dgm:cxn modelId="{442D4375-8CFE-4F52-A8AA-86BE1A72B074}" type="presParOf" srcId="{2E36FEA0-3D6A-426D-8973-00134A379217}" destId="{FF256AA8-2BFC-4C6A-B875-E72CAB86FACD}" srcOrd="4" destOrd="0" presId="urn:microsoft.com/office/officeart/2005/8/layout/default"/>
    <dgm:cxn modelId="{50EF757B-A8F8-4408-8C3A-8CC6848C0DAC}" type="presParOf" srcId="{2E36FEA0-3D6A-426D-8973-00134A379217}" destId="{8B5DD8BE-D4B5-46C1-81A2-8D014BEB7CA6}" srcOrd="5" destOrd="0" presId="urn:microsoft.com/office/officeart/2005/8/layout/default"/>
    <dgm:cxn modelId="{2094C6FF-F539-4A45-A616-AF7CC08D435D}" type="presParOf" srcId="{2E36FEA0-3D6A-426D-8973-00134A379217}" destId="{05D24B2D-7526-48AD-A06D-E97451F2094F}" srcOrd="6" destOrd="0" presId="urn:microsoft.com/office/officeart/2005/8/layout/default"/>
    <dgm:cxn modelId="{A7D5764A-835E-4A7C-8E17-A9D33F860209}" type="presParOf" srcId="{2E36FEA0-3D6A-426D-8973-00134A379217}" destId="{0081AABE-C7E6-4783-811E-4C9EA605B8AC}" srcOrd="7" destOrd="0" presId="urn:microsoft.com/office/officeart/2005/8/layout/default"/>
    <dgm:cxn modelId="{5E41A4A7-155D-496B-9811-D62A0AA940E6}" type="presParOf" srcId="{2E36FEA0-3D6A-426D-8973-00134A379217}" destId="{58F1266B-879F-4C9F-B180-802D0CB63E13}" srcOrd="8" destOrd="0" presId="urn:microsoft.com/office/officeart/2005/8/layout/default"/>
    <dgm:cxn modelId="{64EABD43-5E9C-436B-B939-4DE6D6FBA771}" type="presParOf" srcId="{2E36FEA0-3D6A-426D-8973-00134A379217}" destId="{B6CFB414-3C85-4232-935A-BD0E2BA388E2}" srcOrd="9" destOrd="0" presId="urn:microsoft.com/office/officeart/2005/8/layout/default"/>
    <dgm:cxn modelId="{BCCCDB6B-7BFF-46CB-998C-F1E087A8289A}" type="presParOf" srcId="{2E36FEA0-3D6A-426D-8973-00134A379217}" destId="{DE67F8AD-1DD5-48A2-8035-2688C03D8370}" srcOrd="10" destOrd="0" presId="urn:microsoft.com/office/officeart/2005/8/layout/default"/>
    <dgm:cxn modelId="{DCE0ECE8-8ED9-4C8B-BEBE-3009DBFF8465}" type="presParOf" srcId="{2E36FEA0-3D6A-426D-8973-00134A379217}" destId="{EE84DFE0-91A9-4332-8204-BAD3A8202AD7}" srcOrd="11" destOrd="0" presId="urn:microsoft.com/office/officeart/2005/8/layout/default"/>
    <dgm:cxn modelId="{6B9E8B50-3AD7-4F68-95EC-A987D2569FE2}" type="presParOf" srcId="{2E36FEA0-3D6A-426D-8973-00134A379217}" destId="{2F6CCD36-4D6B-4F01-B110-DF066DFC7EB6}" srcOrd="12" destOrd="0" presId="urn:microsoft.com/office/officeart/2005/8/layout/default"/>
    <dgm:cxn modelId="{AB5447FF-94EA-4937-9789-41C8C5D740C0}" type="presParOf" srcId="{2E36FEA0-3D6A-426D-8973-00134A379217}" destId="{EC843332-21C2-44CD-8CEB-A6C2B00DCE65}" srcOrd="13" destOrd="0" presId="urn:microsoft.com/office/officeart/2005/8/layout/default"/>
    <dgm:cxn modelId="{E5ED7FF1-1C79-4072-9750-3915E476ECE9}" type="presParOf" srcId="{2E36FEA0-3D6A-426D-8973-00134A379217}" destId="{30BFA479-109A-4381-B30D-9985D52E4D7E}" srcOrd="14" destOrd="0" presId="urn:microsoft.com/office/officeart/2005/8/layout/default"/>
    <dgm:cxn modelId="{8396610E-19F0-4FF2-9C0A-541D2D16B5B6}" type="presParOf" srcId="{2E36FEA0-3D6A-426D-8973-00134A379217}" destId="{DB1C739E-1660-4ABE-BFB1-ADEDCE298E14}" srcOrd="15" destOrd="0" presId="urn:microsoft.com/office/officeart/2005/8/layout/default"/>
    <dgm:cxn modelId="{28004F0E-91D7-43E3-9939-4F37BE1FA2FF}" type="presParOf" srcId="{2E36FEA0-3D6A-426D-8973-00134A379217}" destId="{6F929424-7661-46DA-94B6-F1DDC248CD10}" srcOrd="16" destOrd="0" presId="urn:microsoft.com/office/officeart/2005/8/layout/default"/>
    <dgm:cxn modelId="{9EA9D34B-B13E-4CD6-8B50-1E49717F7FCD}" type="presParOf" srcId="{2E36FEA0-3D6A-426D-8973-00134A379217}" destId="{4176E4E8-BF9F-45A3-95E8-5500D8195597}" srcOrd="17" destOrd="0" presId="urn:microsoft.com/office/officeart/2005/8/layout/default"/>
    <dgm:cxn modelId="{21658DD5-9A42-4840-943D-FFC1612DB27B}" type="presParOf" srcId="{2E36FEA0-3D6A-426D-8973-00134A379217}" destId="{4ABE80C4-6A1F-4DCC-8295-0CA5279EE223}" srcOrd="18" destOrd="0" presId="urn:microsoft.com/office/officeart/2005/8/layout/default"/>
    <dgm:cxn modelId="{71BB2864-F3DD-4AFC-AB2B-500D4E5B66E8}" type="presParOf" srcId="{2E36FEA0-3D6A-426D-8973-00134A379217}" destId="{D7934E8D-CBE8-4BA6-8409-ACB650770B03}" srcOrd="19" destOrd="0" presId="urn:microsoft.com/office/officeart/2005/8/layout/default"/>
    <dgm:cxn modelId="{B1596080-8739-480E-B60D-784E7FAEFF08}" type="presParOf" srcId="{2E36FEA0-3D6A-426D-8973-00134A379217}" destId="{82816544-6FA9-4502-9967-4F78AD4D1217}" srcOrd="20" destOrd="0" presId="urn:microsoft.com/office/officeart/2005/8/layout/default"/>
    <dgm:cxn modelId="{3E5AA9D4-437D-4FD7-AC94-7AFA93299E16}" type="presParOf" srcId="{2E36FEA0-3D6A-426D-8973-00134A379217}" destId="{22D962F6-B45C-4FE7-86DC-B309AA43D97F}" srcOrd="21" destOrd="0" presId="urn:microsoft.com/office/officeart/2005/8/layout/default"/>
    <dgm:cxn modelId="{06BDC9D4-2A90-4F1D-B1AB-0AB9E0AAAD40}" type="presParOf" srcId="{2E36FEA0-3D6A-426D-8973-00134A379217}" destId="{073A0973-7FEB-40D7-B73B-B23150CCF389}" srcOrd="22" destOrd="0" presId="urn:microsoft.com/office/officeart/2005/8/layout/default"/>
    <dgm:cxn modelId="{23DBA55F-BA97-406D-9C86-004798B36EEF}" type="presParOf" srcId="{2E36FEA0-3D6A-426D-8973-00134A379217}" destId="{466DA786-3DD6-4B3A-9667-102C19E7E805}" srcOrd="23" destOrd="0" presId="urn:microsoft.com/office/officeart/2005/8/layout/default"/>
    <dgm:cxn modelId="{5F13F983-F987-4937-9B2C-70C7DB39E9B5}" type="presParOf" srcId="{2E36FEA0-3D6A-426D-8973-00134A379217}" destId="{A5B593E8-27A6-4798-9557-EF21B971FE66}" srcOrd="24" destOrd="0" presId="urn:microsoft.com/office/officeart/2005/8/layout/default"/>
    <dgm:cxn modelId="{C624448A-5AFA-49D4-92F7-875C9BF27E73}" type="presParOf" srcId="{2E36FEA0-3D6A-426D-8973-00134A379217}" destId="{612428BD-5A5E-4ECF-89C6-6B9C9848DAF8}" srcOrd="25" destOrd="0" presId="urn:microsoft.com/office/officeart/2005/8/layout/default"/>
    <dgm:cxn modelId="{3CE3CCB1-DEF7-466E-A013-80292478A776}" type="presParOf" srcId="{2E36FEA0-3D6A-426D-8973-00134A379217}" destId="{40D4176E-B22C-4BA6-9C6E-B05800D2BCF6}"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C2B93-AC9C-454D-91A7-F18E97906CBD}">
      <dsp:nvSpPr>
        <dsp:cNvPr id="0" name=""/>
        <dsp:cNvSpPr/>
      </dsp:nvSpPr>
      <dsp:spPr>
        <a:xfrm>
          <a:off x="815352" y="1569"/>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2008</a:t>
          </a:r>
          <a:r>
            <a:rPr lang="ja-JP" altLang="en-US" sz="3300" kern="1200" dirty="0"/>
            <a:t>年</a:t>
          </a:r>
          <a:endParaRPr lang="en-US" sz="3300" kern="1200" dirty="0"/>
        </a:p>
      </dsp:txBody>
      <dsp:txXfrm>
        <a:off x="815352" y="1569"/>
        <a:ext cx="1610444" cy="966266"/>
      </dsp:txXfrm>
    </dsp:sp>
    <dsp:sp modelId="{A747F8C0-4394-4F54-9DF5-1FD1B1072D9F}">
      <dsp:nvSpPr>
        <dsp:cNvPr id="0" name=""/>
        <dsp:cNvSpPr/>
      </dsp:nvSpPr>
      <dsp:spPr>
        <a:xfrm>
          <a:off x="2586841" y="1569"/>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2009</a:t>
          </a:r>
          <a:r>
            <a:rPr lang="ja-JP" altLang="en-US" sz="3300" kern="1200" dirty="0"/>
            <a:t>年</a:t>
          </a:r>
          <a:endParaRPr lang="en-US" sz="3300" kern="1200" dirty="0"/>
        </a:p>
      </dsp:txBody>
      <dsp:txXfrm>
        <a:off x="2586841" y="1569"/>
        <a:ext cx="1610444" cy="966266"/>
      </dsp:txXfrm>
    </dsp:sp>
    <dsp:sp modelId="{FF256AA8-2BFC-4C6A-B875-E72CAB86FACD}">
      <dsp:nvSpPr>
        <dsp:cNvPr id="0" name=""/>
        <dsp:cNvSpPr/>
      </dsp:nvSpPr>
      <dsp:spPr>
        <a:xfrm>
          <a:off x="4358329" y="1569"/>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2010</a:t>
          </a:r>
          <a:r>
            <a:rPr lang="ja-JP" altLang="en-US" sz="3300" kern="1200" dirty="0"/>
            <a:t>年</a:t>
          </a:r>
          <a:endParaRPr lang="en-US" sz="3300" kern="1200" dirty="0"/>
        </a:p>
      </dsp:txBody>
      <dsp:txXfrm>
        <a:off x="4358329" y="1569"/>
        <a:ext cx="1610444" cy="966266"/>
      </dsp:txXfrm>
    </dsp:sp>
    <dsp:sp modelId="{05D24B2D-7526-48AD-A06D-E97451F2094F}">
      <dsp:nvSpPr>
        <dsp:cNvPr id="0" name=""/>
        <dsp:cNvSpPr/>
      </dsp:nvSpPr>
      <dsp:spPr>
        <a:xfrm>
          <a:off x="6129818" y="1569"/>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2011</a:t>
          </a:r>
          <a:r>
            <a:rPr lang="ja-JP" altLang="en-US" sz="3300" kern="1200" dirty="0"/>
            <a:t>年</a:t>
          </a:r>
          <a:endParaRPr lang="en-US" sz="3300" kern="1200" dirty="0"/>
        </a:p>
      </dsp:txBody>
      <dsp:txXfrm>
        <a:off x="6129818" y="1569"/>
        <a:ext cx="1610444" cy="966266"/>
      </dsp:txXfrm>
    </dsp:sp>
    <dsp:sp modelId="{58F1266B-879F-4C9F-B180-802D0CB63E13}">
      <dsp:nvSpPr>
        <dsp:cNvPr id="0" name=""/>
        <dsp:cNvSpPr/>
      </dsp:nvSpPr>
      <dsp:spPr>
        <a:xfrm>
          <a:off x="815352" y="1128880"/>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2012</a:t>
          </a:r>
          <a:r>
            <a:rPr lang="ja-JP" altLang="en-US" sz="3300" kern="1200" dirty="0"/>
            <a:t>年</a:t>
          </a:r>
          <a:endParaRPr lang="en-US" sz="3300" kern="1200" dirty="0"/>
        </a:p>
      </dsp:txBody>
      <dsp:txXfrm>
        <a:off x="815352" y="1128880"/>
        <a:ext cx="1610444" cy="966266"/>
      </dsp:txXfrm>
    </dsp:sp>
    <dsp:sp modelId="{DE67F8AD-1DD5-48A2-8035-2688C03D8370}">
      <dsp:nvSpPr>
        <dsp:cNvPr id="0" name=""/>
        <dsp:cNvSpPr/>
      </dsp:nvSpPr>
      <dsp:spPr>
        <a:xfrm>
          <a:off x="2586841" y="1128880"/>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2013</a:t>
          </a:r>
          <a:r>
            <a:rPr lang="ja-JP" altLang="en-US" sz="3300" kern="1200" dirty="0"/>
            <a:t>年</a:t>
          </a:r>
          <a:endParaRPr lang="en-US" sz="3300" kern="1200" dirty="0"/>
        </a:p>
      </dsp:txBody>
      <dsp:txXfrm>
        <a:off x="2586841" y="1128880"/>
        <a:ext cx="1610444" cy="966266"/>
      </dsp:txXfrm>
    </dsp:sp>
    <dsp:sp modelId="{2F6CCD36-4D6B-4F01-B110-DF066DFC7EB6}">
      <dsp:nvSpPr>
        <dsp:cNvPr id="0" name=""/>
        <dsp:cNvSpPr/>
      </dsp:nvSpPr>
      <dsp:spPr>
        <a:xfrm>
          <a:off x="4358329" y="1128880"/>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2014</a:t>
          </a:r>
          <a:r>
            <a:rPr lang="ja-JP" altLang="en-US" sz="3300" kern="1200" dirty="0"/>
            <a:t>年</a:t>
          </a:r>
          <a:endParaRPr lang="en-US" sz="3300" kern="1200" dirty="0"/>
        </a:p>
      </dsp:txBody>
      <dsp:txXfrm>
        <a:off x="4358329" y="1128880"/>
        <a:ext cx="1610444" cy="966266"/>
      </dsp:txXfrm>
    </dsp:sp>
    <dsp:sp modelId="{30BFA479-109A-4381-B30D-9985D52E4D7E}">
      <dsp:nvSpPr>
        <dsp:cNvPr id="0" name=""/>
        <dsp:cNvSpPr/>
      </dsp:nvSpPr>
      <dsp:spPr>
        <a:xfrm>
          <a:off x="6129818" y="1128880"/>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2015</a:t>
          </a:r>
          <a:r>
            <a:rPr lang="ja-JP" altLang="en-US" sz="3300" kern="1200" dirty="0"/>
            <a:t>年</a:t>
          </a:r>
          <a:endParaRPr lang="en-US" sz="3300" kern="1200" dirty="0"/>
        </a:p>
      </dsp:txBody>
      <dsp:txXfrm>
        <a:off x="6129818" y="1128880"/>
        <a:ext cx="1610444" cy="966266"/>
      </dsp:txXfrm>
    </dsp:sp>
    <dsp:sp modelId="{6F929424-7661-46DA-94B6-F1DDC248CD10}">
      <dsp:nvSpPr>
        <dsp:cNvPr id="0" name=""/>
        <dsp:cNvSpPr/>
      </dsp:nvSpPr>
      <dsp:spPr>
        <a:xfrm>
          <a:off x="815352" y="2256191"/>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2016</a:t>
          </a:r>
          <a:r>
            <a:rPr lang="ja-JP" altLang="en-US" sz="3300" kern="1200" dirty="0"/>
            <a:t>年</a:t>
          </a:r>
          <a:endParaRPr lang="en-US" sz="3300" kern="1200" dirty="0"/>
        </a:p>
      </dsp:txBody>
      <dsp:txXfrm>
        <a:off x="815352" y="2256191"/>
        <a:ext cx="1610444" cy="966266"/>
      </dsp:txXfrm>
    </dsp:sp>
    <dsp:sp modelId="{4ABE80C4-6A1F-4DCC-8295-0CA5279EE223}">
      <dsp:nvSpPr>
        <dsp:cNvPr id="0" name=""/>
        <dsp:cNvSpPr/>
      </dsp:nvSpPr>
      <dsp:spPr>
        <a:xfrm>
          <a:off x="2586841" y="2256191"/>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2017</a:t>
          </a:r>
          <a:r>
            <a:rPr lang="ja-JP" altLang="en-US" sz="3300" kern="1200" dirty="0"/>
            <a:t>年</a:t>
          </a:r>
          <a:endParaRPr lang="en-US" sz="3300" kern="1200" dirty="0"/>
        </a:p>
      </dsp:txBody>
      <dsp:txXfrm>
        <a:off x="2586841" y="2256191"/>
        <a:ext cx="1610444" cy="966266"/>
      </dsp:txXfrm>
    </dsp:sp>
    <dsp:sp modelId="{82816544-6FA9-4502-9967-4F78AD4D1217}">
      <dsp:nvSpPr>
        <dsp:cNvPr id="0" name=""/>
        <dsp:cNvSpPr/>
      </dsp:nvSpPr>
      <dsp:spPr>
        <a:xfrm>
          <a:off x="4358329" y="2256191"/>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2018</a:t>
          </a:r>
          <a:r>
            <a:rPr lang="ja-JP" altLang="en-US" sz="3300" kern="1200" dirty="0"/>
            <a:t>年</a:t>
          </a:r>
          <a:endParaRPr lang="en-US" sz="3300" kern="1200" dirty="0"/>
        </a:p>
      </dsp:txBody>
      <dsp:txXfrm>
        <a:off x="4358329" y="2256191"/>
        <a:ext cx="1610444" cy="966266"/>
      </dsp:txXfrm>
    </dsp:sp>
    <dsp:sp modelId="{073A0973-7FEB-40D7-B73B-B23150CCF389}">
      <dsp:nvSpPr>
        <dsp:cNvPr id="0" name=""/>
        <dsp:cNvSpPr/>
      </dsp:nvSpPr>
      <dsp:spPr>
        <a:xfrm>
          <a:off x="6129818" y="2256191"/>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2019</a:t>
          </a:r>
          <a:r>
            <a:rPr lang="ja-JP" altLang="en-US" sz="3300" kern="1200" dirty="0"/>
            <a:t>年</a:t>
          </a:r>
          <a:endParaRPr lang="en-US" sz="3300" kern="1200" dirty="0"/>
        </a:p>
      </dsp:txBody>
      <dsp:txXfrm>
        <a:off x="6129818" y="2256191"/>
        <a:ext cx="1610444" cy="966266"/>
      </dsp:txXfrm>
    </dsp:sp>
    <dsp:sp modelId="{A5B593E8-27A6-4798-9557-EF21B971FE66}">
      <dsp:nvSpPr>
        <dsp:cNvPr id="0" name=""/>
        <dsp:cNvSpPr/>
      </dsp:nvSpPr>
      <dsp:spPr>
        <a:xfrm>
          <a:off x="2586841" y="3383502"/>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2020</a:t>
          </a:r>
          <a:r>
            <a:rPr lang="ja-JP" altLang="en-US" sz="3300" kern="1200" dirty="0"/>
            <a:t>年</a:t>
          </a:r>
          <a:endParaRPr lang="en-US" sz="3300" kern="1200" dirty="0"/>
        </a:p>
      </dsp:txBody>
      <dsp:txXfrm>
        <a:off x="2586841" y="3383502"/>
        <a:ext cx="1610444" cy="966266"/>
      </dsp:txXfrm>
    </dsp:sp>
    <dsp:sp modelId="{40D4176E-B22C-4BA6-9C6E-B05800D2BCF6}">
      <dsp:nvSpPr>
        <dsp:cNvPr id="0" name=""/>
        <dsp:cNvSpPr/>
      </dsp:nvSpPr>
      <dsp:spPr>
        <a:xfrm>
          <a:off x="4358329" y="3383502"/>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2021</a:t>
          </a:r>
          <a:r>
            <a:rPr lang="ja-JP" altLang="en-US" sz="3300" kern="1200" dirty="0"/>
            <a:t>年</a:t>
          </a:r>
          <a:endParaRPr lang="en-US" sz="3300" kern="1200" dirty="0"/>
        </a:p>
      </dsp:txBody>
      <dsp:txXfrm>
        <a:off x="4358329" y="3383502"/>
        <a:ext cx="1610444" cy="9662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0.17739</cdr:x>
      <cdr:y>0.39667</cdr:y>
    </cdr:from>
    <cdr:to>
      <cdr:x>0.17739</cdr:x>
      <cdr:y>0.65401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17931" y="1523066"/>
          <a:ext cx="0" cy="98809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0.9604</cdr:x>
      <cdr:y>0.40433</cdr:y>
    </cdr:from>
    <cdr:to>
      <cdr:x>0.96086</cdr:x>
      <cdr:y>0.5168</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687077" y="1613671"/>
          <a:ext cx="3203" cy="44886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0.17793</cdr:x>
      <cdr:y>0.39127</cdr:y>
    </cdr:from>
    <cdr:to>
      <cdr:x>0.17793</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238914" y="1561548"/>
          <a:ext cx="0" cy="102703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0.95053</cdr:x>
      <cdr:y>0.40215</cdr:y>
    </cdr:from>
    <cdr:to>
      <cdr:x>0.95099</cdr:x>
      <cdr:y>0.51462</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046983" y="1671240"/>
          <a:ext cx="2927" cy="46739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0.16592</cdr:x>
      <cdr:y>0.40304</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35410" y="1808957"/>
          <a:ext cx="0" cy="110839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0.75607</cdr:x>
      <cdr:y>0.40304</cdr:y>
    </cdr:from>
    <cdr:to>
      <cdr:x>0.75607</cdr:x>
      <cdr:y>0.52334</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718194" y="1808957"/>
          <a:ext cx="0" cy="53992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0.17065</cdr:x>
      <cdr:y>0.3927</cdr:y>
    </cdr:from>
    <cdr:to>
      <cdr:x>0.17065</cdr:x>
      <cdr:y>0.65839</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0138" y="1656185"/>
          <a:ext cx="0" cy="112053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0.76783</cdr:x>
      <cdr:y>0.4144</cdr:y>
    </cdr:from>
    <cdr:to>
      <cdr:x>0.76832</cdr:x>
      <cdr:y>0.52929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60020" y="1747704"/>
          <a:ext cx="3085" cy="48454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0.1638</cdr:x>
      <cdr:y>0.39</cdr:y>
    </cdr:from>
    <cdr:to>
      <cdr:x>0.1638</cdr:x>
      <cdr:y>0.64734</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69120" y="1679785"/>
          <a:ext cx="0" cy="110839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0.74123</cdr:x>
      <cdr:y>0.40229</cdr:y>
    </cdr:from>
    <cdr:to>
      <cdr:x>0.74123</cdr:x>
      <cdr:y>0.51069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37872" y="1732737"/>
          <a:ext cx="0" cy="46689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2022/2/17</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11</a:t>
            </a:fld>
            <a:endParaRPr lang="en-US" altLang="ja-JP" dirty="0"/>
          </a:p>
        </p:txBody>
      </p:sp>
    </p:spTree>
    <p:extLst>
      <p:ext uri="{BB962C8B-B14F-4D97-AF65-F5344CB8AC3E}">
        <p14:creationId xmlns:p14="http://schemas.microsoft.com/office/powerpoint/2010/main" val="3205516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12</a:t>
            </a:fld>
            <a:endParaRPr lang="en-US" altLang="ja-JP" dirty="0"/>
          </a:p>
        </p:txBody>
      </p:sp>
    </p:spTree>
    <p:extLst>
      <p:ext uri="{BB962C8B-B14F-4D97-AF65-F5344CB8AC3E}">
        <p14:creationId xmlns:p14="http://schemas.microsoft.com/office/powerpoint/2010/main" val="1319825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13</a:t>
            </a:fld>
            <a:endParaRPr lang="en-US" altLang="ja-JP" dirty="0"/>
          </a:p>
        </p:txBody>
      </p:sp>
    </p:spTree>
    <p:extLst>
      <p:ext uri="{BB962C8B-B14F-4D97-AF65-F5344CB8AC3E}">
        <p14:creationId xmlns:p14="http://schemas.microsoft.com/office/powerpoint/2010/main" val="3623971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14</a:t>
            </a:fld>
            <a:endParaRPr lang="en-US" altLang="ja-JP" dirty="0"/>
          </a:p>
        </p:txBody>
      </p:sp>
    </p:spTree>
    <p:extLst>
      <p:ext uri="{BB962C8B-B14F-4D97-AF65-F5344CB8AC3E}">
        <p14:creationId xmlns:p14="http://schemas.microsoft.com/office/powerpoint/2010/main" val="1166695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15</a:t>
            </a:fld>
            <a:endParaRPr lang="en-US" altLang="ja-JP" dirty="0"/>
          </a:p>
        </p:txBody>
      </p:sp>
    </p:spTree>
    <p:extLst>
      <p:ext uri="{BB962C8B-B14F-4D97-AF65-F5344CB8AC3E}">
        <p14:creationId xmlns:p14="http://schemas.microsoft.com/office/powerpoint/2010/main" val="2549380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16</a:t>
            </a:fld>
            <a:endParaRPr lang="en-US" altLang="ja-JP" dirty="0"/>
          </a:p>
        </p:txBody>
      </p:sp>
    </p:spTree>
    <p:extLst>
      <p:ext uri="{BB962C8B-B14F-4D97-AF65-F5344CB8AC3E}">
        <p14:creationId xmlns:p14="http://schemas.microsoft.com/office/powerpoint/2010/main" val="2666533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17</a:t>
            </a:fld>
            <a:endParaRPr lang="en-US" altLang="ja-JP" dirty="0"/>
          </a:p>
        </p:txBody>
      </p:sp>
    </p:spTree>
    <p:extLst>
      <p:ext uri="{BB962C8B-B14F-4D97-AF65-F5344CB8AC3E}">
        <p14:creationId xmlns:p14="http://schemas.microsoft.com/office/powerpoint/2010/main" val="390817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352978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3713092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789756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3511163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1267545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131569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2022/2/17</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2022/2/17</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2022/2/17</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2022/2/17</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2022/2/17</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2022/2/17</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2022/2/17</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2022/2/17</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2022/2/17</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2022/2/17</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2022/2/17</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2022/2/17</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ADC3264-91EF-4E54-9D80-A022DDBF58B5}"/>
              </a:ext>
            </a:extLst>
          </p:cNvPr>
          <p:cNvSpPr/>
          <p:nvPr/>
        </p:nvSpPr>
        <p:spPr>
          <a:xfrm>
            <a:off x="6084168" y="6093296"/>
            <a:ext cx="2995614" cy="369332"/>
          </a:xfrm>
          <a:prstGeom prst="rect">
            <a:avLst/>
          </a:prstGeom>
        </p:spPr>
        <p:txBody>
          <a:bodyPr wrap="square">
            <a:spAutoFit/>
          </a:bodyPr>
          <a:lstStyle/>
          <a:p>
            <a:r>
              <a:rPr lang="en-US" altLang="ja-JP" dirty="0"/>
              <a:t>https://www.e-stat.go.jp</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251520" y="303039"/>
            <a:ext cx="2808312" cy="461665"/>
          </a:xfrm>
          <a:prstGeom prst="rect">
            <a:avLst/>
          </a:prstGeom>
          <a:noFill/>
        </p:spPr>
        <p:txBody>
          <a:bodyPr wrap="square" rtlCol="0">
            <a:spAutoFit/>
          </a:bodyPr>
          <a:lstStyle/>
          <a:p>
            <a:r>
              <a:rPr kumimoji="1" lang="ja-JP" altLang="en-US" sz="2400" dirty="0"/>
              <a:t>～　出　典　～</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1115616" y="1042745"/>
            <a:ext cx="4882028" cy="3170099"/>
          </a:xfrm>
          <a:prstGeom prst="rect">
            <a:avLst/>
          </a:prstGeom>
        </p:spPr>
        <p:txBody>
          <a:bodyPr wrap="square">
            <a:spAutoFit/>
          </a:bodyPr>
          <a:lstStyle/>
          <a:p>
            <a:r>
              <a:rPr lang="ja-JP" altLang="en-US" sz="2000" dirty="0"/>
              <a:t>総務省統計局　統計データ　家計調査</a:t>
            </a:r>
            <a:endParaRPr lang="en-US" altLang="ja-JP" sz="2000" dirty="0"/>
          </a:p>
          <a:p>
            <a:endParaRPr lang="en-US" altLang="ja-JP" dirty="0"/>
          </a:p>
          <a:p>
            <a:r>
              <a:rPr lang="ja-JP" altLang="en-US" dirty="0"/>
              <a:t>　家計調査（家計収支編）</a:t>
            </a:r>
            <a:endParaRPr lang="en-US" altLang="ja-JP" dirty="0"/>
          </a:p>
          <a:p>
            <a:endParaRPr lang="en-US" altLang="ja-JP" dirty="0"/>
          </a:p>
          <a:p>
            <a:r>
              <a:rPr lang="ja-JP" altLang="en-US" dirty="0"/>
              <a:t>　　</a:t>
            </a:r>
            <a:r>
              <a:rPr lang="en-US" altLang="ja-JP" dirty="0"/>
              <a:t>2</a:t>
            </a:r>
            <a:r>
              <a:rPr lang="ja-JP" altLang="en-US" dirty="0"/>
              <a:t>人以上の世帯より</a:t>
            </a:r>
            <a:endParaRPr lang="en-US" altLang="ja-JP" dirty="0"/>
          </a:p>
          <a:p>
            <a:endParaRPr lang="en-US" altLang="ja-JP" dirty="0"/>
          </a:p>
          <a:p>
            <a:r>
              <a:rPr lang="ja-JP" altLang="en-US" dirty="0"/>
              <a:t>　　　年次</a:t>
            </a:r>
            <a:endParaRPr lang="en-US" altLang="ja-JP" dirty="0"/>
          </a:p>
          <a:p>
            <a:endParaRPr lang="en-US" altLang="ja-JP" dirty="0"/>
          </a:p>
          <a:p>
            <a:r>
              <a:rPr lang="ja-JP" altLang="en-US" dirty="0"/>
              <a:t>　　　　世帯主の職業別</a:t>
            </a:r>
            <a:endParaRPr lang="en-US" altLang="ja-JP" dirty="0"/>
          </a:p>
          <a:p>
            <a:endParaRPr lang="en-US" altLang="ja-JP" dirty="0"/>
          </a:p>
          <a:p>
            <a:r>
              <a:rPr lang="ja-JP" altLang="en-US" dirty="0"/>
              <a:t>　　　　　無職のうち世帯主年齢</a:t>
            </a:r>
            <a:r>
              <a:rPr lang="en-US" altLang="ja-JP" dirty="0"/>
              <a:t>60</a:t>
            </a:r>
            <a:r>
              <a:rPr lang="ja-JP" altLang="en-US" dirty="0"/>
              <a:t>歳以上　</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15616" y="4421395"/>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F87392E-11B6-426D-8FE9-C64AFCB50A25}"/>
              </a:ext>
            </a:extLst>
          </p:cNvPr>
          <p:cNvGraphicFramePr>
            <a:graphicFrameLocks/>
          </p:cNvGraphicFramePr>
          <p:nvPr>
            <p:extLst>
              <p:ext uri="{D42A27DB-BD31-4B8C-83A1-F6EECF244321}">
                <p14:modId xmlns:p14="http://schemas.microsoft.com/office/powerpoint/2010/main" val="1526365789"/>
              </p:ext>
            </p:extLst>
          </p:nvPr>
        </p:nvGraphicFramePr>
        <p:xfrm>
          <a:off x="262520" y="1836069"/>
          <a:ext cx="6526844" cy="4307134"/>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2015</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211,135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2015</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71619"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278,645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89040"/>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180,305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246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26C445C-6395-4B9C-8766-FF5756E7B0EA}"/>
              </a:ext>
            </a:extLst>
          </p:cNvPr>
          <p:cNvPicPr>
            <a:picLocks noChangeAspect="1"/>
          </p:cNvPicPr>
          <p:nvPr/>
        </p:nvPicPr>
        <p:blipFill>
          <a:blip r:embed="rId3"/>
          <a:stretch>
            <a:fillRect/>
          </a:stretch>
        </p:blipFill>
        <p:spPr>
          <a:xfrm>
            <a:off x="256693" y="1860187"/>
            <a:ext cx="6604305" cy="4118549"/>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11</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206,992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2014</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165304"/>
            <a:ext cx="583264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070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277,860</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176,383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160731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260E64C-0720-4D9E-9810-8793B5399AF7}"/>
              </a:ext>
            </a:extLst>
          </p:cNvPr>
          <p:cNvPicPr>
            <a:picLocks noChangeAspect="1"/>
          </p:cNvPicPr>
          <p:nvPr/>
        </p:nvPicPr>
        <p:blipFill>
          <a:blip r:embed="rId3"/>
          <a:stretch>
            <a:fillRect/>
          </a:stretch>
        </p:blipFill>
        <p:spPr>
          <a:xfrm>
            <a:off x="256694" y="1911668"/>
            <a:ext cx="6496395" cy="396557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2013</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214,874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2013</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021288"/>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5949280"/>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280,295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184,112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9187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ACBEA5E-C27E-4B47-AF4A-1E728BE75AB7}"/>
              </a:ext>
            </a:extLst>
          </p:cNvPr>
          <p:cNvPicPr>
            <a:picLocks noChangeAspect="1"/>
          </p:cNvPicPr>
          <p:nvPr/>
        </p:nvPicPr>
        <p:blipFill>
          <a:blip r:embed="rId3"/>
          <a:stretch>
            <a:fillRect/>
          </a:stretch>
        </p:blipFill>
        <p:spPr>
          <a:xfrm>
            <a:off x="256693" y="2094071"/>
            <a:ext cx="6496395" cy="4001098"/>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2012</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517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215,555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2012</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272,581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037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185,112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52709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1D978FC-D463-4341-9247-DBFF9A43827E}"/>
              </a:ext>
            </a:extLst>
          </p:cNvPr>
          <p:cNvPicPr>
            <a:picLocks noChangeAspect="1"/>
          </p:cNvPicPr>
          <p:nvPr/>
        </p:nvPicPr>
        <p:blipFill>
          <a:blip r:embed="rId3"/>
          <a:stretch>
            <a:fillRect/>
          </a:stretch>
        </p:blipFill>
        <p:spPr>
          <a:xfrm>
            <a:off x="256694" y="1965928"/>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388424" y="6533257"/>
            <a:ext cx="576064" cy="352127"/>
          </a:xfrm>
        </p:spPr>
        <p:txBody>
          <a:bodyPr/>
          <a:lstStyle/>
          <a:p>
            <a:pPr>
              <a:defRPr/>
            </a:pPr>
            <a:fld id="{2F3F099E-1254-418E-B3CB-DF92FAA04B19}" type="slidenum">
              <a:rPr lang="ja-JP" altLang="en-US" smtClean="0"/>
              <a:pPr>
                <a:defRPr/>
              </a:pPr>
              <a:t>14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218,364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2011</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83568"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271,182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187,796</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91920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EB0B80F-088B-4E4D-BE9F-919F79050771}"/>
              </a:ext>
            </a:extLst>
          </p:cNvPr>
          <p:cNvPicPr>
            <a:picLocks noChangeAspect="1"/>
          </p:cNvPicPr>
          <p:nvPr/>
        </p:nvPicPr>
        <p:blipFill>
          <a:blip r:embed="rId3"/>
          <a:stretch>
            <a:fillRect/>
          </a:stretch>
        </p:blipFill>
        <p:spPr>
          <a:xfrm>
            <a:off x="256693" y="1965928"/>
            <a:ext cx="649639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5.8</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2010</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276,873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187,385</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6910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A50C574-70B0-456C-9EBF-ABF5C1938E51}"/>
              </a:ext>
            </a:extLst>
          </p:cNvPr>
          <p:cNvPicPr>
            <a:picLocks noChangeAspect="1"/>
          </p:cNvPicPr>
          <p:nvPr/>
        </p:nvPicPr>
        <p:blipFill>
          <a:blip r:embed="rId3"/>
          <a:stretch>
            <a:fillRect/>
          </a:stretch>
        </p:blipFill>
        <p:spPr>
          <a:xfrm>
            <a:off x="256694" y="1917947"/>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222,563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5.4</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2009</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276,788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190,394</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89469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C13F108-62D1-47B6-B514-D3F790D500DC}"/>
              </a:ext>
            </a:extLst>
          </p:cNvPr>
          <p:cNvPicPr>
            <a:picLocks noChangeAspect="1"/>
          </p:cNvPicPr>
          <p:nvPr/>
        </p:nvPicPr>
        <p:blipFill>
          <a:blip r:embed="rId3"/>
          <a:stretch>
            <a:fillRect/>
          </a:stretch>
        </p:blipFill>
        <p:spPr>
          <a:xfrm>
            <a:off x="211139" y="1931652"/>
            <a:ext cx="6541950"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460432" y="6533257"/>
            <a:ext cx="504056" cy="352127"/>
          </a:xfrm>
        </p:spPr>
        <p:txBody>
          <a:bodyPr/>
          <a:lstStyle/>
          <a:p>
            <a:pPr>
              <a:defRPr/>
            </a:pPr>
            <a:fld id="{2F3F099E-1254-418E-B3CB-DF92FAA04B19}" type="slidenum">
              <a:rPr lang="ja-JP" altLang="en-US" smtClean="0"/>
              <a:pPr>
                <a:defRPr/>
              </a:pPr>
              <a:t>17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222,731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283,354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88843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189,828</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69027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a:xfrm>
            <a:off x="297429" y="320675"/>
            <a:ext cx="8555616" cy="1325563"/>
          </a:xfrm>
        </p:spPr>
        <p:txBody>
          <a:bodyPr vert="horz" lIns="91440" tIns="45720" rIns="91440" bIns="45720" rtlCol="0" anchor="ctr">
            <a:normAutofit/>
          </a:bodyPr>
          <a:lstStyle/>
          <a:p>
            <a:pPr defTabSz="914400"/>
            <a:r>
              <a:rPr lang="ja-JP" altLang="en-US" sz="4700" b="1" kern="1200">
                <a:solidFill>
                  <a:schemeClr val="tx1"/>
                </a:solidFill>
                <a:latin typeface="+mj-lt"/>
                <a:ea typeface="+mj-ea"/>
                <a:cs typeface="+mj-cs"/>
              </a:rPr>
              <a:t>～高齢無職世帯の家計収支 ～</a:t>
            </a:r>
            <a:endParaRPr kumimoji="1" lang="en-US" altLang="ja-JP" sz="4700" b="1" kern="1200">
              <a:solidFill>
                <a:schemeClr val="tx1"/>
              </a:solidFill>
              <a:latin typeface="+mj-lt"/>
              <a:ea typeface="+mj-ea"/>
              <a:cs typeface="+mj-cs"/>
            </a:endParaRPr>
          </a:p>
        </p:txBody>
      </p:sp>
      <p:sp>
        <p:nvSpPr>
          <p:cNvPr id="19" name="Rectangle 1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テキスト ボックス 2">
            <a:extLst>
              <a:ext uri="{FF2B5EF4-FFF2-40B4-BE49-F238E27FC236}">
                <a16:creationId xmlns:a16="http://schemas.microsoft.com/office/drawing/2014/main" id="{B505270A-99A9-411A-A7CF-BAC5142BE652}"/>
              </a:ext>
            </a:extLst>
          </p:cNvPr>
          <p:cNvGraphicFramePr/>
          <p:nvPr>
            <p:extLst>
              <p:ext uri="{D42A27DB-BD31-4B8C-83A1-F6EECF244321}">
                <p14:modId xmlns:p14="http://schemas.microsoft.com/office/powerpoint/2010/main" val="1215747158"/>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91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692696"/>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159023"/>
            <a:ext cx="7272808" cy="461665"/>
          </a:xfrm>
          <a:prstGeom prst="rect">
            <a:avLst/>
          </a:prstGeom>
        </p:spPr>
        <p:txBody>
          <a:bodyPr wrap="square">
            <a:spAutoFit/>
          </a:bodyPr>
          <a:lstStyle/>
          <a:p>
            <a:r>
              <a:rPr lang="ja-JP" altLang="en-US" sz="2400" dirty="0"/>
              <a:t>高齢無職世帯の家計収支より</a:t>
            </a:r>
          </a:p>
        </p:txBody>
      </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2021</a:t>
            </a:r>
            <a:r>
              <a:rPr lang="zh-TW" altLang="en-US" sz="900" dirty="0">
                <a:latin typeface="+mn-ea"/>
              </a:rPr>
              <a:t>年（</a:t>
            </a:r>
            <a:r>
              <a:rPr lang="ja-JP" altLang="en-US" sz="900" dirty="0">
                <a:latin typeface="+mn-ea"/>
              </a:rPr>
              <a:t>令和</a:t>
            </a:r>
            <a:r>
              <a:rPr lang="en-US" altLang="ja-JP" sz="900" dirty="0">
                <a:latin typeface="+mn-ea"/>
              </a:rPr>
              <a:t>3</a:t>
            </a:r>
            <a:r>
              <a:rPr lang="ja-JP" altLang="en-US" sz="900" dirty="0">
                <a:latin typeface="+mn-ea"/>
              </a:rPr>
              <a:t>年</a:t>
            </a:r>
            <a:r>
              <a:rPr lang="zh-TW" altLang="en-US" sz="900" dirty="0">
                <a:latin typeface="+mn-ea"/>
              </a:rPr>
              <a:t>）平均（</a:t>
            </a:r>
            <a:r>
              <a:rPr lang="en-US" altLang="ja-JP" sz="900" dirty="0">
                <a:latin typeface="+mn-ea"/>
              </a:rPr>
              <a:t>2022</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pic>
        <p:nvPicPr>
          <p:cNvPr id="4" name="図 3">
            <a:extLst>
              <a:ext uri="{FF2B5EF4-FFF2-40B4-BE49-F238E27FC236}">
                <a16:creationId xmlns:a16="http://schemas.microsoft.com/office/drawing/2014/main" id="{E366AAE7-06E7-43CB-A01B-4463460ED528}"/>
              </a:ext>
            </a:extLst>
          </p:cNvPr>
          <p:cNvPicPr>
            <a:picLocks noChangeAspect="1"/>
          </p:cNvPicPr>
          <p:nvPr/>
        </p:nvPicPr>
        <p:blipFill>
          <a:blip r:embed="rId3"/>
          <a:stretch>
            <a:fillRect/>
          </a:stretch>
        </p:blipFill>
        <p:spPr>
          <a:xfrm>
            <a:off x="508720" y="1268760"/>
            <a:ext cx="8126559" cy="4763845"/>
          </a:xfrm>
          <a:prstGeom prst="rect">
            <a:avLst/>
          </a:prstGeom>
        </p:spPr>
      </p:pic>
    </p:spTree>
    <p:extLst>
      <p:ext uri="{BB962C8B-B14F-4D97-AF65-F5344CB8AC3E}">
        <p14:creationId xmlns:p14="http://schemas.microsoft.com/office/powerpoint/2010/main" val="415887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BCEF690-CA57-4EA2-983A-DDCF91590E2D}"/>
              </a:ext>
            </a:extLst>
          </p:cNvPr>
          <p:cNvGraphicFramePr>
            <a:graphicFrameLocks/>
          </p:cNvGraphicFramePr>
          <p:nvPr>
            <p:extLst>
              <p:ext uri="{D42A27DB-BD31-4B8C-83A1-F6EECF244321}">
                <p14:modId xmlns:p14="http://schemas.microsoft.com/office/powerpoint/2010/main" val="3185561294"/>
              </p:ext>
            </p:extLst>
          </p:nvPr>
        </p:nvGraphicFramePr>
        <p:xfrm>
          <a:off x="214181" y="2068769"/>
          <a:ext cx="6302036" cy="3839661"/>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4</a:t>
            </a:r>
            <a:r>
              <a:rPr lang="en-US" altLang="ja-JP" sz="2000" b="1" kern="100" dirty="0">
                <a:solidFill>
                  <a:srgbClr val="FFFFFF"/>
                </a:solidFill>
                <a:ea typeface="ＭＳ ゴシック"/>
                <a:cs typeface="Times New Roman"/>
              </a:rPr>
              <a:t>.5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2565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245</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316</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21</a:t>
            </a:r>
            <a:r>
              <a:rPr lang="zh-TW" altLang="en-US" sz="900" dirty="0"/>
              <a:t>年（</a:t>
            </a:r>
            <a:r>
              <a:rPr lang="ja-JP" altLang="en-US" sz="900" dirty="0"/>
              <a:t>令和</a:t>
            </a:r>
            <a:r>
              <a:rPr lang="en-US" altLang="ja-JP" sz="900" dirty="0"/>
              <a:t>3</a:t>
            </a:r>
            <a:r>
              <a:rPr lang="ja-JP" altLang="en-US" sz="900" dirty="0"/>
              <a:t>年</a:t>
            </a:r>
            <a:r>
              <a:rPr lang="zh-TW" altLang="en-US" sz="900" dirty="0"/>
              <a:t>）平均（</a:t>
            </a:r>
            <a:r>
              <a:rPr lang="en-US" altLang="ja-JP" sz="900" dirty="0"/>
              <a:t>2022</a:t>
            </a:r>
            <a:r>
              <a:rPr lang="ja-JP" altLang="en-US" sz="900" dirty="0"/>
              <a:t>年</a:t>
            </a:r>
            <a:r>
              <a:rPr lang="en-US" altLang="zh-TW" sz="900" dirty="0"/>
              <a:t>2</a:t>
            </a:r>
            <a:r>
              <a:rPr lang="zh-TW" altLang="en-US" sz="900" dirty="0"/>
              <a:t>月</a:t>
            </a:r>
            <a:r>
              <a:rPr lang="en-US" altLang="ja-JP" sz="900" dirty="0"/>
              <a:t>8</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262,219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212,553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71602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a:extLst>
              <a:ext uri="{FF2B5EF4-FFF2-40B4-BE49-F238E27FC236}">
                <a16:creationId xmlns:a16="http://schemas.microsoft.com/office/drawing/2014/main" id="{85B9A31A-4C98-49C8-8B48-A73AE0D0E7BD}"/>
              </a:ext>
            </a:extLst>
          </p:cNvPr>
          <p:cNvGraphicFramePr>
            <a:graphicFrameLocks/>
          </p:cNvGraphicFramePr>
          <p:nvPr/>
        </p:nvGraphicFramePr>
        <p:xfrm>
          <a:off x="154510" y="2052046"/>
          <a:ext cx="6361708" cy="4155725"/>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2020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a:solidFill>
                  <a:srgbClr val="FFFFFF"/>
                </a:solidFill>
                <a:effectLst/>
                <a:ea typeface="ＭＳ ゴシック"/>
                <a:cs typeface="Times New Roman"/>
              </a:rPr>
              <a:t>2</a:t>
            </a:r>
            <a:r>
              <a:rPr lang="en-US" altLang="ja-JP" sz="2000" b="1" kern="100">
                <a:solidFill>
                  <a:srgbClr val="FFFFFF"/>
                </a:solidFill>
                <a:effectLst/>
                <a:ea typeface="ＭＳ ゴシック"/>
                <a:cs typeface="Times New Roman"/>
              </a:rPr>
              <a:t>6.5</a:t>
            </a:r>
            <a:r>
              <a:rPr lang="ja-JP" sz="2000" kern="100">
                <a:solidFill>
                  <a:srgbClr val="FFFFFF"/>
                </a:solidFill>
                <a:effectLst/>
                <a:ea typeface="ＭＳ ゴシック"/>
                <a:cs typeface="Times New Roman"/>
              </a:rPr>
              <a:t>万</a:t>
            </a:r>
            <a:r>
              <a:rPr lang="ja-JP" sz="2000" kern="100" dirty="0">
                <a:solidFill>
                  <a:srgbClr val="FFFFFF"/>
                </a:solidFill>
                <a:effectLst/>
                <a:ea typeface="ＭＳ ゴシック"/>
                <a:cs typeface="Times New Roman"/>
              </a:rPr>
              <a:t>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6.5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61219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a:t>
            </a:r>
            <a:r>
              <a:rPr lang="en-US" altLang="ja-JP" sz="1400" kern="100" dirty="0">
                <a:solidFill>
                  <a:schemeClr val="bg2">
                    <a:lumMod val="25000"/>
                  </a:schemeClr>
                </a:solidFill>
                <a:latin typeface="ＭＳ ゴシック"/>
                <a:ea typeface="ＭＳ 明朝"/>
                <a:cs typeface="Times New Roman"/>
              </a:rPr>
              <a:t>64</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689</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20</a:t>
            </a:r>
            <a:r>
              <a:rPr lang="zh-TW" altLang="en-US" sz="900" dirty="0"/>
              <a:t>年（</a:t>
            </a:r>
            <a:r>
              <a:rPr lang="ja-JP" altLang="en-US" sz="900" dirty="0"/>
              <a:t>令和</a:t>
            </a:r>
            <a:r>
              <a:rPr lang="en-US" altLang="ja-JP" sz="900" dirty="0"/>
              <a:t>2</a:t>
            </a:r>
            <a:r>
              <a:rPr lang="ja-JP" altLang="en-US" sz="900" dirty="0"/>
              <a:t>年</a:t>
            </a:r>
            <a:r>
              <a:rPr lang="zh-TW" altLang="en-US" sz="900" dirty="0"/>
              <a:t>）平均（</a:t>
            </a:r>
            <a:r>
              <a:rPr lang="en-US" altLang="ja-JP" sz="900" dirty="0"/>
              <a:t>2021</a:t>
            </a:r>
            <a:r>
              <a:rPr lang="ja-JP" altLang="en-US" sz="900" dirty="0"/>
              <a:t>年</a:t>
            </a:r>
            <a:r>
              <a:rPr lang="en-US" altLang="zh-TW" sz="900" dirty="0"/>
              <a:t>2</a:t>
            </a:r>
            <a:r>
              <a:rPr lang="zh-TW" altLang="en-US" sz="900" dirty="0"/>
              <a:t>月</a:t>
            </a:r>
            <a:r>
              <a:rPr lang="en-US" altLang="ja-JP" sz="900" dirty="0"/>
              <a:t>5</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265,889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2406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231,345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20673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C77B73-3012-4EBE-9BA0-D7D73C389805}"/>
              </a:ext>
            </a:extLst>
          </p:cNvPr>
          <p:cNvPicPr>
            <a:picLocks noChangeAspect="1"/>
          </p:cNvPicPr>
          <p:nvPr/>
        </p:nvPicPr>
        <p:blipFill>
          <a:blip r:embed="rId3"/>
          <a:stretch>
            <a:fillRect/>
          </a:stretch>
        </p:blipFill>
        <p:spPr>
          <a:xfrm>
            <a:off x="256692" y="2094071"/>
            <a:ext cx="6241151" cy="3977125"/>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7.5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4</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242,468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275,448</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248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77254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210,280</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60848"/>
            <a:ext cx="1439416" cy="1072316"/>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3.3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90165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329552"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33425" y="2826842"/>
            <a:ext cx="448664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714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5910" y="620240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75815" y="3933056"/>
            <a:ext cx="4032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10565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484392476"/>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1600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2017</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726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933056"/>
            <a:ext cx="36004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997240DE-F5EC-4248-B185-C553931BECFA}"/>
              </a:ext>
            </a:extLst>
          </p:cNvPr>
          <p:cNvGraphicFramePr>
            <a:graphicFrameLocks/>
          </p:cNvGraphicFramePr>
          <p:nvPr>
            <p:extLst>
              <p:ext uri="{D42A27DB-BD31-4B8C-83A1-F6EECF244321}">
                <p14:modId xmlns:p14="http://schemas.microsoft.com/office/powerpoint/2010/main" val="26127929"/>
              </p:ext>
            </p:extLst>
          </p:nvPr>
        </p:nvGraphicFramePr>
        <p:xfrm>
          <a:off x="278622" y="1916831"/>
          <a:ext cx="6329552" cy="42174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386151"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2104990"/>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2016</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41549"/>
            <a:ext cx="381008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403</TotalTime>
  <Words>2202</Words>
  <Application>Microsoft Office PowerPoint</Application>
  <PresentationFormat>画面に合わせる (4:3)</PresentationFormat>
  <Paragraphs>296</Paragraphs>
  <Slides>17</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～高齢無職世帯の家計収支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 Fuchigami</dc:creator>
  <cp:lastModifiedBy>柏原 貴子</cp:lastModifiedBy>
  <cp:revision>46</cp:revision>
  <cp:lastPrinted>2021-02-10T05:15:23Z</cp:lastPrinted>
  <dcterms:created xsi:type="dcterms:W3CDTF">2020-04-06T06:05:42Z</dcterms:created>
  <dcterms:modified xsi:type="dcterms:W3CDTF">2022-02-17T06:14:38Z</dcterms:modified>
</cp:coreProperties>
</file>