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291" r:id="rId3"/>
    <p:sldId id="313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.kashiwabara@tim-con.com" initials="tc" lastIdx="1" clrIdx="0">
    <p:extLst>
      <p:ext uri="{19B8F6BF-5375-455C-9EA6-DF929625EA0E}">
        <p15:presenceInfo xmlns:p15="http://schemas.microsoft.com/office/powerpoint/2012/main" userId="53c45769c91acf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07T11:48:41.519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058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0022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2D453640-5372-458C-955D-23122362B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3727" y="762672"/>
            <a:ext cx="6584522" cy="6095329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295800" y="213285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57183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744072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7872" y="169151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772948" y="6237312"/>
            <a:ext cx="15376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19,916,191</a:t>
            </a:r>
            <a:r>
              <a:rPr lang="ja-JP" altLang="en-US" sz="2000" dirty="0"/>
              <a:t> </a:t>
            </a:r>
            <a:endParaRPr lang="en-US" altLang="ja-JP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3031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2021</a:t>
            </a:r>
            <a:r>
              <a:rPr lang="ja-JP" altLang="en-US" dirty="0"/>
              <a:t>年９月</a:t>
            </a:r>
            <a:r>
              <a:rPr lang="en-US" altLang="ja-JP" dirty="0"/>
              <a:t>17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781343" y="2276872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3358972" y="888976"/>
            <a:ext cx="1728916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2021</a:t>
            </a:r>
            <a:r>
              <a:rPr lang="ja-JP" altLang="en-US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年６月　速報</a:t>
            </a:r>
            <a:endParaRPr lang="ja-JP" altLang="en-US" sz="1400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408998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/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83633" y="6042774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DB4EF4B-9042-439E-9BFA-AAE1BF1543D0}"/>
              </a:ext>
            </a:extLst>
          </p:cNvPr>
          <p:cNvSpPr/>
          <p:nvPr/>
        </p:nvSpPr>
        <p:spPr>
          <a:xfrm>
            <a:off x="6744072" y="6237312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19,916,191</a:t>
            </a:r>
          </a:p>
        </p:txBody>
      </p:sp>
    </p:spTree>
    <p:extLst>
      <p:ext uri="{BB962C8B-B14F-4D97-AF65-F5344CB8AC3E}">
        <p14:creationId xmlns:p14="http://schemas.microsoft.com/office/powerpoint/2010/main" val="181709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608569"/>
            <a:ext cx="1152525" cy="7555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396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62120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1,072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325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628802"/>
            <a:ext cx="1152525" cy="989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6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3364088"/>
            <a:ext cx="1152525" cy="9395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514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79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461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735657"/>
            <a:ext cx="1152525" cy="213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1,126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4869162"/>
            <a:ext cx="1152525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277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6" y="1918573"/>
            <a:ext cx="1152525" cy="1670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4900416" y="2076029"/>
            <a:ext cx="1152525" cy="523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243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302749"/>
            <a:ext cx="1152525" cy="2152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1,193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599902"/>
            <a:ext cx="1152525" cy="7641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440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6052941" y="1918575"/>
            <a:ext cx="1152525" cy="384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154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4325770"/>
            <a:ext cx="1152525" cy="97543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638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364087"/>
            <a:ext cx="1152525" cy="13233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710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1" y="5492329"/>
            <a:ext cx="7938" cy="628203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799856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>
            <a:cxnSpLocks/>
          </p:cNvCxnSpPr>
          <p:nvPr/>
        </p:nvCxnSpPr>
        <p:spPr>
          <a:xfrm>
            <a:off x="4799857" y="5239914"/>
            <a:ext cx="63713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622550" y="58865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>
            <a:cxnSpLocks/>
          </p:cNvCxnSpPr>
          <p:nvPr/>
        </p:nvCxnSpPr>
        <p:spPr>
          <a:xfrm flipV="1">
            <a:off x="2639616" y="5366121"/>
            <a:ext cx="0" cy="52838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135560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711842"/>
            <a:ext cx="1152525" cy="278048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1,630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2021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1,992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28293" y="542205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1,864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1,413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2021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17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  <p:sp>
        <p:nvSpPr>
          <p:cNvPr id="5" name="吹き出し: 線 4">
            <a:extLst>
              <a:ext uri="{FF2B5EF4-FFF2-40B4-BE49-F238E27FC236}">
                <a16:creationId xmlns:a16="http://schemas.microsoft.com/office/drawing/2014/main" id="{8FD31178-A281-4D6D-B986-331B85723C40}"/>
              </a:ext>
            </a:extLst>
          </p:cNvPr>
          <p:cNvSpPr/>
          <p:nvPr/>
        </p:nvSpPr>
        <p:spPr>
          <a:xfrm>
            <a:off x="10493425" y="2431027"/>
            <a:ext cx="1152079" cy="252412"/>
          </a:xfrm>
          <a:prstGeom prst="borderCallout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endParaRPr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4" y="1928388"/>
            <a:ext cx="1152527" cy="700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346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545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266</Words>
  <Application>Microsoft Office PowerPoint</Application>
  <PresentationFormat>ワイド画面</PresentationFormat>
  <Paragraphs>67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t.kashiwabara@tim-con.com</cp:lastModifiedBy>
  <cp:revision>36</cp:revision>
  <cp:lastPrinted>2020-12-28T05:35:58Z</cp:lastPrinted>
  <dcterms:created xsi:type="dcterms:W3CDTF">2019-12-26T01:19:57Z</dcterms:created>
  <dcterms:modified xsi:type="dcterms:W3CDTF">2021-10-11T01:46:46Z</dcterms:modified>
</cp:coreProperties>
</file>