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4" r:id="rId6"/>
    <p:sldId id="258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C12-8C3B-79ADCE6B5CE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7-4C12-8C3B-79ADCE6B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42140687443E-2"/>
          <c:y val="9.9451580653665741E-3"/>
          <c:w val="0.87496572042212584"/>
          <c:h val="0.86817105671872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6-4AE0-9ECD-2C36B257BE5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6-4AE0-9ECD-2C36B257B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4481838446792E-2"/>
          <c:y val="0"/>
          <c:w val="0.90368787498982495"/>
          <c:h val="0.879573794844954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9-4170-9378-F6094AF8AFF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9-4170-9378-F6094AF8A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女性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738213931312276E-2"/>
                  <c:y val="-9.7412490313881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7A-4C4A-98B3-100F3FD3AF04}"/>
                </c:ext>
              </c:extLst>
            </c:dLbl>
            <c:dLbl>
              <c:idx val="1"/>
              <c:layout>
                <c:manualLayout>
                  <c:x val="-9.0904190667441737E-2"/>
                  <c:y val="4.870624515693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7A-4C4A-98B3-100F3FD3AF04}"/>
                </c:ext>
              </c:extLst>
            </c:dLbl>
            <c:dLbl>
              <c:idx val="2"/>
              <c:layout>
                <c:manualLayout>
                  <c:x val="-9.4375686260693925E-2"/>
                  <c:y val="-7.305936773541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A-4C4A-98B3-100F3FD3A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Sheet1!$D$7:$F$7</c:f>
              <c:numCache>
                <c:formatCode>General</c:formatCode>
                <c:ptCount val="3"/>
                <c:pt idx="0">
                  <c:v>74.790000000000006</c:v>
                </c:pt>
                <c:pt idx="1">
                  <c:v>74.209999999999994</c:v>
                </c:pt>
                <c:pt idx="2">
                  <c:v>73.62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A-4C4A-98B3-100F3FD3AF04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87.14</c:v>
                </c:pt>
                <c:pt idx="1">
                  <c:v>86.61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A-4C4A-98B3-100F3FD3A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男性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748321478687428E-2"/>
                  <c:y val="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4-479A-8CB0-42139770FDD8}"/>
                </c:ext>
              </c:extLst>
            </c:dLbl>
            <c:dLbl>
              <c:idx val="1"/>
              <c:layout>
                <c:manualLayout>
                  <c:x val="-9.09671504954802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4-479A-8CB0-42139770FDD8}"/>
                </c:ext>
              </c:extLst>
            </c:dLbl>
            <c:dLbl>
              <c:idx val="2"/>
              <c:layout>
                <c:manualLayout>
                  <c:x val="-8.9815068468089718E-2"/>
                  <c:y val="-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4-479A-8CB0-42139770F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72.14</c:v>
                </c:pt>
                <c:pt idx="1">
                  <c:v>71.19</c:v>
                </c:pt>
                <c:pt idx="2">
                  <c:v>70.42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4-479A-8CB0-42139770FDD8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80.98</c:v>
                </c:pt>
                <c:pt idx="1">
                  <c:v>80.209999999999994</c:v>
                </c:pt>
                <c:pt idx="2">
                  <c:v>79.55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4-479A-8CB0-42139770F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2020/06/22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02463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303691"/>
              </p:ext>
            </p:extLst>
          </p:nvPr>
        </p:nvGraphicFramePr>
        <p:xfrm>
          <a:off x="530087" y="1661140"/>
          <a:ext cx="7779026" cy="42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2395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5" y="2882287"/>
            <a:ext cx="2358790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9.27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018605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12.66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</a:t>
            </a:r>
          </a:p>
        </p:txBody>
      </p:sp>
    </p:spTree>
    <p:extLst>
      <p:ext uri="{BB962C8B-B14F-4D97-AF65-F5344CB8AC3E}">
        <p14:creationId xmlns:p14="http://schemas.microsoft.com/office/powerpoint/2010/main" val="28971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/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70199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402572"/>
              </p:ext>
            </p:extLst>
          </p:nvPr>
        </p:nvGraphicFramePr>
        <p:xfrm>
          <a:off x="462407" y="1827056"/>
          <a:ext cx="8125001" cy="42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50459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80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138473" y="2884589"/>
            <a:ext cx="2611446" cy="346249"/>
            <a:chOff x="3851920" y="2881964"/>
            <a:chExt cx="2160240" cy="432818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16233" y="4750463"/>
            <a:ext cx="3631892" cy="346249"/>
            <a:chOff x="4573059" y="4429144"/>
            <a:chExt cx="3095285" cy="432812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32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12.47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494526" y="5999365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74286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90025"/>
              </p:ext>
            </p:extLst>
          </p:nvPr>
        </p:nvGraphicFramePr>
        <p:xfrm>
          <a:off x="437322" y="1772873"/>
          <a:ext cx="8030817" cy="447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BB498B-D0F8-4976-B121-7E85DD7FC01E}"/>
              </a:ext>
            </a:extLst>
          </p:cNvPr>
          <p:cNvSpPr txBox="1"/>
          <p:nvPr/>
        </p:nvSpPr>
        <p:spPr>
          <a:xfrm>
            <a:off x="1233869" y="300679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02E715-66AB-4630-9C7B-7A18C8B1DF9C}"/>
              </a:ext>
            </a:extLst>
          </p:cNvPr>
          <p:cNvSpPr txBox="1"/>
          <p:nvPr/>
        </p:nvSpPr>
        <p:spPr>
          <a:xfrm>
            <a:off x="1616217" y="498050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D5D669-9075-4858-BD00-CAB6CBA5E499}"/>
              </a:ext>
            </a:extLst>
          </p:cNvPr>
          <p:cNvSpPr txBox="1"/>
          <p:nvPr/>
        </p:nvSpPr>
        <p:spPr>
          <a:xfrm>
            <a:off x="4262263" y="2180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E0C77D-AEF5-42F6-A35F-A8011479775D}"/>
              </a:ext>
            </a:extLst>
          </p:cNvPr>
          <p:cNvSpPr txBox="1"/>
          <p:nvPr/>
        </p:nvSpPr>
        <p:spPr>
          <a:xfrm>
            <a:off x="6027289" y="41680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64F1060-8367-4D2E-97FA-1E24B2533BD2}"/>
              </a:ext>
            </a:extLst>
          </p:cNvPr>
          <p:cNvGrpSpPr/>
          <p:nvPr/>
        </p:nvGrpSpPr>
        <p:grpSpPr>
          <a:xfrm>
            <a:off x="3914483" y="5016949"/>
            <a:ext cx="3507284" cy="346249"/>
            <a:chOff x="3851920" y="2881964"/>
            <a:chExt cx="2160240" cy="432818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CD22D23-6B99-40FB-8958-C3B0C92AD3A3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2F84CC-2019-41F0-A9C8-B2BA01D83BA3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12.35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C2CF9E-75DB-4F58-92A3-AB07CB3E84E8}"/>
              </a:ext>
            </a:extLst>
          </p:cNvPr>
          <p:cNvGrpSpPr/>
          <p:nvPr/>
        </p:nvGrpSpPr>
        <p:grpSpPr>
          <a:xfrm>
            <a:off x="3206642" y="3110736"/>
            <a:ext cx="2491793" cy="346249"/>
            <a:chOff x="3851920" y="2881964"/>
            <a:chExt cx="2160240" cy="432818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4AC48D0-E0EC-4378-9314-D7287E7764D6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898896-B20B-420F-ACD5-7E3CB356437E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8.84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4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96959"/>
              </p:ext>
            </p:extLst>
          </p:nvPr>
        </p:nvGraphicFramePr>
        <p:xfrm>
          <a:off x="314325" y="1100138"/>
          <a:ext cx="8515350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593860"/>
              </p:ext>
            </p:extLst>
          </p:nvPr>
        </p:nvGraphicFramePr>
        <p:xfrm>
          <a:off x="328611" y="1128713"/>
          <a:ext cx="8472487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1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407</TotalTime>
  <Words>539</Words>
  <Application>Microsoft Office PowerPoint</Application>
  <PresentationFormat>画面に合わせる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Naoko Fuchigami</cp:lastModifiedBy>
  <cp:revision>21</cp:revision>
  <dcterms:created xsi:type="dcterms:W3CDTF">2019-07-24T05:13:06Z</dcterms:created>
  <dcterms:modified xsi:type="dcterms:W3CDTF">2021-03-29T04:03:04Z</dcterms:modified>
</cp:coreProperties>
</file>