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91" r:id="rId3"/>
    <p:sldId id="313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022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2020/7/6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A4826378-BF95-4371-B163-134632DF7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7878" y="611398"/>
            <a:ext cx="6786515" cy="6194795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768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44155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7872" y="177281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772948" y="62373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18,452,826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2020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25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781343" y="2420888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630273" y="1186872"/>
            <a:ext cx="206040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823728" y="5998821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B4EF4B-9042-439E-9BFA-AAE1BF1543D0}"/>
              </a:ext>
            </a:extLst>
          </p:cNvPr>
          <p:cNvSpPr/>
          <p:nvPr/>
        </p:nvSpPr>
        <p:spPr>
          <a:xfrm>
            <a:off x="6931036" y="62373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18,452,826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362083"/>
            <a:ext cx="1152525" cy="4546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377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1,000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267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1"/>
            <a:ext cx="1152525" cy="433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283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2816738"/>
            <a:ext cx="1152525" cy="6755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507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569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428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504188"/>
            <a:ext cx="1152525" cy="11348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924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3639086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305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18777"/>
            <a:ext cx="1152525" cy="2318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150641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222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1,121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368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18575"/>
            <a:ext cx="1152525" cy="513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153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3492295"/>
            <a:ext cx="1152525" cy="59668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541639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4509889" y="5239914"/>
            <a:ext cx="9271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3749477" y="5239916"/>
            <a:ext cx="0" cy="565349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741416" y="52462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2782046" y="4093741"/>
            <a:ext cx="1587" cy="1141413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063552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1,514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1,845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10217" y="4152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1,657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1,322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2020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25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18554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268</Words>
  <Application>Microsoft Office PowerPoint</Application>
  <PresentationFormat>ワイド画面</PresentationFormat>
  <Paragraphs>66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12</cp:revision>
  <cp:lastPrinted>2020-07-06T06:31:07Z</cp:lastPrinted>
  <dcterms:created xsi:type="dcterms:W3CDTF">2019-12-26T01:19:57Z</dcterms:created>
  <dcterms:modified xsi:type="dcterms:W3CDTF">2020-07-06T06:37:51Z</dcterms:modified>
</cp:coreProperties>
</file>