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7954326913868E-2"/>
          <c:y val="5.8789764100285156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B-46AE-973D-21B22F65CF72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26B-46AE-973D-21B22F65CF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26B-46AE-973D-21B22F65CF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6B-46AE-973D-21B22F65C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女性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738213931312276E-2"/>
                  <c:y val="-9.7412490313881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7A-4C4A-98B3-100F3FD3AF04}"/>
                </c:ext>
              </c:extLst>
            </c:dLbl>
            <c:dLbl>
              <c:idx val="1"/>
              <c:layout>
                <c:manualLayout>
                  <c:x val="-9.0904190667441737E-2"/>
                  <c:y val="4.870624515693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7A-4C4A-98B3-100F3FD3AF04}"/>
                </c:ext>
              </c:extLst>
            </c:dLbl>
            <c:dLbl>
              <c:idx val="2"/>
              <c:layout>
                <c:manualLayout>
                  <c:x val="-9.4375686260693925E-2"/>
                  <c:y val="-7.305936773541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A-4C4A-98B3-100F3FD3A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Sheet1!$D$7:$F$7</c:f>
              <c:numCache>
                <c:formatCode>General</c:formatCode>
                <c:ptCount val="3"/>
                <c:pt idx="0">
                  <c:v>74.790000000000006</c:v>
                </c:pt>
                <c:pt idx="1">
                  <c:v>74.209999999999994</c:v>
                </c:pt>
                <c:pt idx="2">
                  <c:v>73.62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A-4C4A-98B3-100F3FD3AF04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87.14</c:v>
                </c:pt>
                <c:pt idx="1">
                  <c:v>86.61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A-4C4A-98B3-100F3FD3A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男性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748321478687428E-2"/>
                  <c:y val="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4-479A-8CB0-42139770FDD8}"/>
                </c:ext>
              </c:extLst>
            </c:dLbl>
            <c:dLbl>
              <c:idx val="1"/>
              <c:layout>
                <c:manualLayout>
                  <c:x val="-9.09671504954802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4-479A-8CB0-42139770FDD8}"/>
                </c:ext>
              </c:extLst>
            </c:dLbl>
            <c:dLbl>
              <c:idx val="2"/>
              <c:layout>
                <c:manualLayout>
                  <c:x val="-8.9815068468089718E-2"/>
                  <c:y val="-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4-479A-8CB0-42139770F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72.14</c:v>
                </c:pt>
                <c:pt idx="1">
                  <c:v>71.19</c:v>
                </c:pt>
                <c:pt idx="2">
                  <c:v>70.42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4-479A-8CB0-42139770FDD8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80.98</c:v>
                </c:pt>
                <c:pt idx="1">
                  <c:v>80.209999999999994</c:v>
                </c:pt>
                <c:pt idx="2">
                  <c:v>79.55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4-479A-8CB0-42139770F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2020/06/22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476345"/>
              </p:ext>
            </p:extLst>
          </p:nvPr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0969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01DEABCC-C0FE-41B3-AF0C-71428F4A4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712824"/>
              </p:ext>
            </p:extLst>
          </p:nvPr>
        </p:nvGraphicFramePr>
        <p:xfrm>
          <a:off x="755576" y="2012395"/>
          <a:ext cx="7632848" cy="333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804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96959"/>
              </p:ext>
            </p:extLst>
          </p:nvPr>
        </p:nvGraphicFramePr>
        <p:xfrm>
          <a:off x="314325" y="1100138"/>
          <a:ext cx="8515350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593860"/>
              </p:ext>
            </p:extLst>
          </p:nvPr>
        </p:nvGraphicFramePr>
        <p:xfrm>
          <a:off x="328611" y="1128713"/>
          <a:ext cx="8472487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1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02463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246</TotalTime>
  <Words>365</Words>
  <Application>Microsoft Office PowerPoint</Application>
  <PresentationFormat>画面に合わせる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Naoko Fuchigami</cp:lastModifiedBy>
  <cp:revision>15</cp:revision>
  <dcterms:created xsi:type="dcterms:W3CDTF">2019-07-24T05:13:06Z</dcterms:created>
  <dcterms:modified xsi:type="dcterms:W3CDTF">2020-06-22T04:53:53Z</dcterms:modified>
</cp:coreProperties>
</file>