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6"/>
  </p:notesMasterIdLst>
  <p:sldIdLst>
    <p:sldId id="278" r:id="rId2"/>
    <p:sldId id="316" r:id="rId3"/>
    <p:sldId id="319" r:id="rId4"/>
    <p:sldId id="321" r:id="rId5"/>
    <p:sldId id="315" r:id="rId6"/>
    <p:sldId id="320" r:id="rId7"/>
    <p:sldId id="322" r:id="rId8"/>
    <p:sldId id="323" r:id="rId9"/>
    <p:sldId id="324" r:id="rId10"/>
    <p:sldId id="325" r:id="rId11"/>
    <p:sldId id="326" r:id="rId12"/>
    <p:sldId id="327" r:id="rId13"/>
    <p:sldId id="328" r:id="rId14"/>
    <p:sldId id="329" r:id="rId15"/>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5" autoAdjust="0"/>
    <p:restoredTop sz="94652" autoAdjust="0"/>
  </p:normalViewPr>
  <p:slideViewPr>
    <p:cSldViewPr>
      <p:cViewPr varScale="1">
        <p:scale>
          <a:sx n="65" d="100"/>
          <a:sy n="65" d="100"/>
        </p:scale>
        <p:origin x="60" y="276"/>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46B90F-6778-41CB-8669-4ACFA36C0EAE}"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541FB4E7-EA92-48EE-B315-4A2B078233DF}">
      <dgm:prSet/>
      <dgm:spPr/>
      <dgm:t>
        <a:bodyPr/>
        <a:lstStyle/>
        <a:p>
          <a:r>
            <a:rPr kumimoji="1" lang="en-US"/>
            <a:t>2019</a:t>
          </a:r>
          <a:r>
            <a:rPr kumimoji="1" lang="ja-JP"/>
            <a:t>年</a:t>
          </a:r>
          <a:endParaRPr lang="en-US"/>
        </a:p>
      </dgm:t>
    </dgm:pt>
    <dgm:pt modelId="{54F23A03-229B-4AE3-A6F4-8F2D46610F36}" type="parTrans" cxnId="{0E68DBBE-715B-43F9-BBA3-446424ECE0D8}">
      <dgm:prSet/>
      <dgm:spPr/>
      <dgm:t>
        <a:bodyPr/>
        <a:lstStyle/>
        <a:p>
          <a:endParaRPr lang="en-US"/>
        </a:p>
      </dgm:t>
    </dgm:pt>
    <dgm:pt modelId="{761892FA-F6E1-4E35-9A20-3970E9FB727E}" type="sibTrans" cxnId="{0E68DBBE-715B-43F9-BBA3-446424ECE0D8}">
      <dgm:prSet/>
      <dgm:spPr/>
      <dgm:t>
        <a:bodyPr/>
        <a:lstStyle/>
        <a:p>
          <a:endParaRPr lang="en-US"/>
        </a:p>
      </dgm:t>
    </dgm:pt>
    <dgm:pt modelId="{3FEBE00C-DCBF-4F17-B570-97223A7440C9}">
      <dgm:prSet/>
      <dgm:spPr/>
      <dgm:t>
        <a:bodyPr/>
        <a:lstStyle/>
        <a:p>
          <a:r>
            <a:rPr kumimoji="1" lang="en-US"/>
            <a:t>2018</a:t>
          </a:r>
          <a:r>
            <a:rPr kumimoji="1" lang="ja-JP"/>
            <a:t>年</a:t>
          </a:r>
          <a:endParaRPr lang="en-US"/>
        </a:p>
      </dgm:t>
    </dgm:pt>
    <dgm:pt modelId="{AC35423A-BBAD-4EEF-BB2D-EB5E2837CE82}" type="parTrans" cxnId="{9AED343E-0436-4960-AB69-E37056847685}">
      <dgm:prSet/>
      <dgm:spPr/>
      <dgm:t>
        <a:bodyPr/>
        <a:lstStyle/>
        <a:p>
          <a:endParaRPr lang="en-US"/>
        </a:p>
      </dgm:t>
    </dgm:pt>
    <dgm:pt modelId="{2800D403-38CD-4C8C-B965-387D0E567D14}" type="sibTrans" cxnId="{9AED343E-0436-4960-AB69-E37056847685}">
      <dgm:prSet/>
      <dgm:spPr/>
      <dgm:t>
        <a:bodyPr/>
        <a:lstStyle/>
        <a:p>
          <a:endParaRPr lang="en-US"/>
        </a:p>
      </dgm:t>
    </dgm:pt>
    <dgm:pt modelId="{BD831DFA-F328-46D4-9716-4DD3C612A084}">
      <dgm:prSet/>
      <dgm:spPr/>
      <dgm:t>
        <a:bodyPr/>
        <a:lstStyle/>
        <a:p>
          <a:r>
            <a:rPr lang="en-US"/>
            <a:t>2017</a:t>
          </a:r>
          <a:r>
            <a:rPr lang="ja-JP"/>
            <a:t>年</a:t>
          </a:r>
          <a:endParaRPr lang="en-US"/>
        </a:p>
      </dgm:t>
    </dgm:pt>
    <dgm:pt modelId="{40255793-D2B2-4534-B529-83131A8C7FC7}" type="parTrans" cxnId="{8E89115D-C02E-48FE-BBF5-8C8078CBF546}">
      <dgm:prSet/>
      <dgm:spPr/>
      <dgm:t>
        <a:bodyPr/>
        <a:lstStyle/>
        <a:p>
          <a:endParaRPr lang="en-US"/>
        </a:p>
      </dgm:t>
    </dgm:pt>
    <dgm:pt modelId="{96680AFE-3D91-426B-9C2A-DCE68C2FEB55}" type="sibTrans" cxnId="{8E89115D-C02E-48FE-BBF5-8C8078CBF546}">
      <dgm:prSet/>
      <dgm:spPr/>
      <dgm:t>
        <a:bodyPr/>
        <a:lstStyle/>
        <a:p>
          <a:endParaRPr lang="en-US"/>
        </a:p>
      </dgm:t>
    </dgm:pt>
    <dgm:pt modelId="{CE8EFEFE-16D6-4082-AAC6-F98B5B54F53C}">
      <dgm:prSet/>
      <dgm:spPr/>
      <dgm:t>
        <a:bodyPr/>
        <a:lstStyle/>
        <a:p>
          <a:r>
            <a:rPr kumimoji="1" lang="en-US"/>
            <a:t>2016</a:t>
          </a:r>
          <a:r>
            <a:rPr kumimoji="1" lang="ja-JP"/>
            <a:t>年</a:t>
          </a:r>
          <a:endParaRPr lang="en-US"/>
        </a:p>
      </dgm:t>
    </dgm:pt>
    <dgm:pt modelId="{90CD123B-7145-4F86-95C3-577935993EF7}" type="parTrans" cxnId="{4B1FB925-A973-4820-9580-33AEDF51A763}">
      <dgm:prSet/>
      <dgm:spPr/>
      <dgm:t>
        <a:bodyPr/>
        <a:lstStyle/>
        <a:p>
          <a:endParaRPr lang="en-US"/>
        </a:p>
      </dgm:t>
    </dgm:pt>
    <dgm:pt modelId="{5004E104-B79B-4513-99B1-0B75884FABFC}" type="sibTrans" cxnId="{4B1FB925-A973-4820-9580-33AEDF51A763}">
      <dgm:prSet/>
      <dgm:spPr/>
      <dgm:t>
        <a:bodyPr/>
        <a:lstStyle/>
        <a:p>
          <a:endParaRPr lang="en-US"/>
        </a:p>
      </dgm:t>
    </dgm:pt>
    <dgm:pt modelId="{C39DDB26-3A9E-4EF6-BC57-5EB7DB433C20}">
      <dgm:prSet/>
      <dgm:spPr/>
      <dgm:t>
        <a:bodyPr/>
        <a:lstStyle/>
        <a:p>
          <a:r>
            <a:rPr lang="en-US"/>
            <a:t>2017</a:t>
          </a:r>
          <a:r>
            <a:rPr lang="ja-JP"/>
            <a:t>年</a:t>
          </a:r>
          <a:endParaRPr lang="en-US"/>
        </a:p>
      </dgm:t>
    </dgm:pt>
    <dgm:pt modelId="{FCA5E739-0B79-4E49-ABAC-7443F6B51B50}" type="parTrans" cxnId="{092103A6-92AD-4E10-B734-C8D47844177F}">
      <dgm:prSet/>
      <dgm:spPr/>
      <dgm:t>
        <a:bodyPr/>
        <a:lstStyle/>
        <a:p>
          <a:endParaRPr lang="en-US"/>
        </a:p>
      </dgm:t>
    </dgm:pt>
    <dgm:pt modelId="{4EC09280-463B-443D-991E-C2C087F96891}" type="sibTrans" cxnId="{092103A6-92AD-4E10-B734-C8D47844177F}">
      <dgm:prSet/>
      <dgm:spPr/>
      <dgm:t>
        <a:bodyPr/>
        <a:lstStyle/>
        <a:p>
          <a:endParaRPr lang="en-US"/>
        </a:p>
      </dgm:t>
    </dgm:pt>
    <dgm:pt modelId="{F414F2E9-97C0-4B22-A7EC-0B8567E63AE3}">
      <dgm:prSet/>
      <dgm:spPr/>
      <dgm:t>
        <a:bodyPr/>
        <a:lstStyle/>
        <a:p>
          <a:r>
            <a:rPr kumimoji="1" lang="en-US"/>
            <a:t>2016</a:t>
          </a:r>
          <a:r>
            <a:rPr kumimoji="1" lang="ja-JP"/>
            <a:t>年</a:t>
          </a:r>
          <a:endParaRPr lang="en-US"/>
        </a:p>
      </dgm:t>
    </dgm:pt>
    <dgm:pt modelId="{40D7C23C-6D53-4120-BADF-B69960B3807B}" type="parTrans" cxnId="{B2C429E1-4919-4016-96C9-0FEE12ED82E4}">
      <dgm:prSet/>
      <dgm:spPr/>
      <dgm:t>
        <a:bodyPr/>
        <a:lstStyle/>
        <a:p>
          <a:endParaRPr lang="en-US"/>
        </a:p>
      </dgm:t>
    </dgm:pt>
    <dgm:pt modelId="{A40D38F6-A4F9-458D-9C43-C2C4F3EB57D6}" type="sibTrans" cxnId="{B2C429E1-4919-4016-96C9-0FEE12ED82E4}">
      <dgm:prSet/>
      <dgm:spPr/>
      <dgm:t>
        <a:bodyPr/>
        <a:lstStyle/>
        <a:p>
          <a:endParaRPr lang="en-US"/>
        </a:p>
      </dgm:t>
    </dgm:pt>
    <dgm:pt modelId="{938E8709-6321-4EA1-B117-ACE7AEB6B8B0}">
      <dgm:prSet/>
      <dgm:spPr/>
      <dgm:t>
        <a:bodyPr/>
        <a:lstStyle/>
        <a:p>
          <a:r>
            <a:rPr lang="en-US"/>
            <a:t>2015</a:t>
          </a:r>
          <a:r>
            <a:rPr lang="ja-JP"/>
            <a:t>年</a:t>
          </a:r>
          <a:endParaRPr lang="en-US"/>
        </a:p>
      </dgm:t>
    </dgm:pt>
    <dgm:pt modelId="{FEE19EE5-C829-4966-A52A-8C906D9EA9AD}" type="parTrans" cxnId="{7C2A5D4C-C2ED-4926-8225-0E96146AC0BD}">
      <dgm:prSet/>
      <dgm:spPr/>
      <dgm:t>
        <a:bodyPr/>
        <a:lstStyle/>
        <a:p>
          <a:endParaRPr lang="en-US"/>
        </a:p>
      </dgm:t>
    </dgm:pt>
    <dgm:pt modelId="{6992EA54-D5A3-40E0-8154-0184872051C8}" type="sibTrans" cxnId="{7C2A5D4C-C2ED-4926-8225-0E96146AC0BD}">
      <dgm:prSet/>
      <dgm:spPr/>
      <dgm:t>
        <a:bodyPr/>
        <a:lstStyle/>
        <a:p>
          <a:endParaRPr lang="en-US"/>
        </a:p>
      </dgm:t>
    </dgm:pt>
    <dgm:pt modelId="{8716FB69-8157-4B2A-BBDA-C297131B5DB9}">
      <dgm:prSet/>
      <dgm:spPr/>
      <dgm:t>
        <a:bodyPr/>
        <a:lstStyle/>
        <a:p>
          <a:r>
            <a:rPr kumimoji="1" lang="en-US"/>
            <a:t>2014</a:t>
          </a:r>
          <a:r>
            <a:rPr kumimoji="1" lang="ja-JP"/>
            <a:t>年</a:t>
          </a:r>
          <a:endParaRPr lang="en-US"/>
        </a:p>
      </dgm:t>
    </dgm:pt>
    <dgm:pt modelId="{FE8491D9-2794-49E8-B365-C1D19DEB8AE6}" type="parTrans" cxnId="{AAE18509-8155-4401-AB7E-90BCC6CBF4CA}">
      <dgm:prSet/>
      <dgm:spPr/>
      <dgm:t>
        <a:bodyPr/>
        <a:lstStyle/>
        <a:p>
          <a:endParaRPr lang="en-US"/>
        </a:p>
      </dgm:t>
    </dgm:pt>
    <dgm:pt modelId="{58FD9F67-4CB5-466F-B690-E7774F1E5CA4}" type="sibTrans" cxnId="{AAE18509-8155-4401-AB7E-90BCC6CBF4CA}">
      <dgm:prSet/>
      <dgm:spPr/>
      <dgm:t>
        <a:bodyPr/>
        <a:lstStyle/>
        <a:p>
          <a:endParaRPr lang="en-US"/>
        </a:p>
      </dgm:t>
    </dgm:pt>
    <dgm:pt modelId="{FE3B9D02-E830-4D30-8017-E60021125AC3}">
      <dgm:prSet/>
      <dgm:spPr/>
      <dgm:t>
        <a:bodyPr/>
        <a:lstStyle/>
        <a:p>
          <a:r>
            <a:rPr lang="en-US"/>
            <a:t>2013</a:t>
          </a:r>
          <a:r>
            <a:rPr lang="ja-JP"/>
            <a:t>年</a:t>
          </a:r>
          <a:endParaRPr lang="en-US"/>
        </a:p>
      </dgm:t>
    </dgm:pt>
    <dgm:pt modelId="{34970D50-945F-4550-9F89-ACADB0769110}" type="parTrans" cxnId="{29CCDF66-BB58-4578-9059-6460976018A0}">
      <dgm:prSet/>
      <dgm:spPr/>
      <dgm:t>
        <a:bodyPr/>
        <a:lstStyle/>
        <a:p>
          <a:endParaRPr lang="en-US"/>
        </a:p>
      </dgm:t>
    </dgm:pt>
    <dgm:pt modelId="{E442B5E0-603A-4D57-81CE-38934AED444B}" type="sibTrans" cxnId="{29CCDF66-BB58-4578-9059-6460976018A0}">
      <dgm:prSet/>
      <dgm:spPr/>
      <dgm:t>
        <a:bodyPr/>
        <a:lstStyle/>
        <a:p>
          <a:endParaRPr lang="en-US"/>
        </a:p>
      </dgm:t>
    </dgm:pt>
    <dgm:pt modelId="{A408BE45-78AC-4595-9A06-E6A3CA82DAEA}">
      <dgm:prSet/>
      <dgm:spPr/>
      <dgm:t>
        <a:bodyPr/>
        <a:lstStyle/>
        <a:p>
          <a:r>
            <a:rPr kumimoji="1" lang="en-US"/>
            <a:t>2012</a:t>
          </a:r>
          <a:r>
            <a:rPr kumimoji="1" lang="ja-JP"/>
            <a:t>年</a:t>
          </a:r>
          <a:endParaRPr lang="en-US"/>
        </a:p>
      </dgm:t>
    </dgm:pt>
    <dgm:pt modelId="{AD37A311-8C9E-416F-905E-8F1A09975BC8}" type="parTrans" cxnId="{C71E6426-3939-4E3A-9F26-B2522CD3E29C}">
      <dgm:prSet/>
      <dgm:spPr/>
      <dgm:t>
        <a:bodyPr/>
        <a:lstStyle/>
        <a:p>
          <a:endParaRPr lang="en-US"/>
        </a:p>
      </dgm:t>
    </dgm:pt>
    <dgm:pt modelId="{B3B3339A-2DC7-407A-9F31-C6373671864A}" type="sibTrans" cxnId="{C71E6426-3939-4E3A-9F26-B2522CD3E29C}">
      <dgm:prSet/>
      <dgm:spPr/>
      <dgm:t>
        <a:bodyPr/>
        <a:lstStyle/>
        <a:p>
          <a:endParaRPr lang="en-US"/>
        </a:p>
      </dgm:t>
    </dgm:pt>
    <dgm:pt modelId="{A45F9C3F-B344-4059-9763-E3699BE887B2}">
      <dgm:prSet/>
      <dgm:spPr/>
      <dgm:t>
        <a:bodyPr/>
        <a:lstStyle/>
        <a:p>
          <a:r>
            <a:rPr lang="en-US"/>
            <a:t>2011</a:t>
          </a:r>
          <a:r>
            <a:rPr lang="ja-JP"/>
            <a:t>年</a:t>
          </a:r>
          <a:endParaRPr lang="en-US"/>
        </a:p>
      </dgm:t>
    </dgm:pt>
    <dgm:pt modelId="{FD00ED87-8146-4424-AD3B-0553C910ABCE}" type="parTrans" cxnId="{83DF59CB-E1F1-4164-9B3A-307544C6E033}">
      <dgm:prSet/>
      <dgm:spPr/>
      <dgm:t>
        <a:bodyPr/>
        <a:lstStyle/>
        <a:p>
          <a:endParaRPr lang="en-US"/>
        </a:p>
      </dgm:t>
    </dgm:pt>
    <dgm:pt modelId="{C84B8AEB-0C29-4D5C-B077-D7A5E373372E}" type="sibTrans" cxnId="{83DF59CB-E1F1-4164-9B3A-307544C6E033}">
      <dgm:prSet/>
      <dgm:spPr/>
      <dgm:t>
        <a:bodyPr/>
        <a:lstStyle/>
        <a:p>
          <a:endParaRPr lang="en-US"/>
        </a:p>
      </dgm:t>
    </dgm:pt>
    <dgm:pt modelId="{8139621D-6BBC-4EF7-B4E1-7E73D8D91E26}">
      <dgm:prSet/>
      <dgm:spPr/>
      <dgm:t>
        <a:bodyPr/>
        <a:lstStyle/>
        <a:p>
          <a:r>
            <a:rPr kumimoji="1" lang="en-US"/>
            <a:t>2010</a:t>
          </a:r>
          <a:r>
            <a:rPr kumimoji="1" lang="ja-JP"/>
            <a:t>年</a:t>
          </a:r>
          <a:endParaRPr lang="en-US"/>
        </a:p>
      </dgm:t>
    </dgm:pt>
    <dgm:pt modelId="{C4C6B822-AB48-4032-A2DE-1DF58C6CE7A9}" type="parTrans" cxnId="{F9A0B3E4-5626-4EB0-85EA-BD14B8591CA8}">
      <dgm:prSet/>
      <dgm:spPr/>
      <dgm:t>
        <a:bodyPr/>
        <a:lstStyle/>
        <a:p>
          <a:endParaRPr lang="en-US"/>
        </a:p>
      </dgm:t>
    </dgm:pt>
    <dgm:pt modelId="{FF9AFAFC-C8AA-43DA-ACE4-A667E15BF330}" type="sibTrans" cxnId="{F9A0B3E4-5626-4EB0-85EA-BD14B8591CA8}">
      <dgm:prSet/>
      <dgm:spPr/>
      <dgm:t>
        <a:bodyPr/>
        <a:lstStyle/>
        <a:p>
          <a:endParaRPr lang="en-US"/>
        </a:p>
      </dgm:t>
    </dgm:pt>
    <dgm:pt modelId="{3E9838ED-1090-4F1E-A0AF-840BDC89BBA7}">
      <dgm:prSet/>
      <dgm:spPr/>
      <dgm:t>
        <a:bodyPr/>
        <a:lstStyle/>
        <a:p>
          <a:r>
            <a:rPr lang="en-US"/>
            <a:t>2009</a:t>
          </a:r>
          <a:r>
            <a:rPr lang="ja-JP"/>
            <a:t>年</a:t>
          </a:r>
          <a:endParaRPr lang="en-US"/>
        </a:p>
      </dgm:t>
    </dgm:pt>
    <dgm:pt modelId="{BDA08E1A-BC85-4EBB-A69F-7A90B4C093C7}" type="parTrans" cxnId="{2B8679A1-F1F1-4DC2-8E87-CB3400044562}">
      <dgm:prSet/>
      <dgm:spPr/>
      <dgm:t>
        <a:bodyPr/>
        <a:lstStyle/>
        <a:p>
          <a:endParaRPr lang="en-US"/>
        </a:p>
      </dgm:t>
    </dgm:pt>
    <dgm:pt modelId="{DFC96617-7376-46FB-88A1-302908F34573}" type="sibTrans" cxnId="{2B8679A1-F1F1-4DC2-8E87-CB3400044562}">
      <dgm:prSet/>
      <dgm:spPr/>
      <dgm:t>
        <a:bodyPr/>
        <a:lstStyle/>
        <a:p>
          <a:endParaRPr lang="en-US"/>
        </a:p>
      </dgm:t>
    </dgm:pt>
    <dgm:pt modelId="{190ECABD-35B6-4DC3-8DF8-413B58AE9407}">
      <dgm:prSet/>
      <dgm:spPr/>
      <dgm:t>
        <a:bodyPr/>
        <a:lstStyle/>
        <a:p>
          <a:r>
            <a:rPr kumimoji="1" lang="en-US"/>
            <a:t>2008</a:t>
          </a:r>
          <a:r>
            <a:rPr kumimoji="1" lang="ja-JP"/>
            <a:t>年</a:t>
          </a:r>
          <a:endParaRPr lang="en-US"/>
        </a:p>
      </dgm:t>
    </dgm:pt>
    <dgm:pt modelId="{E05A48B5-72E5-4FE2-A1F3-99F82489946D}" type="parTrans" cxnId="{83573E05-5E2C-4B62-9659-863A62F4A03D}">
      <dgm:prSet/>
      <dgm:spPr/>
      <dgm:t>
        <a:bodyPr/>
        <a:lstStyle/>
        <a:p>
          <a:endParaRPr lang="en-US"/>
        </a:p>
      </dgm:t>
    </dgm:pt>
    <dgm:pt modelId="{A6B475C7-83D2-451B-B1E4-B4F162937498}" type="sibTrans" cxnId="{83573E05-5E2C-4B62-9659-863A62F4A03D}">
      <dgm:prSet/>
      <dgm:spPr/>
      <dgm:t>
        <a:bodyPr/>
        <a:lstStyle/>
        <a:p>
          <a:endParaRPr lang="en-US"/>
        </a:p>
      </dgm:t>
    </dgm:pt>
    <dgm:pt modelId="{2E36FEA0-3D6A-426D-8973-00134A379217}" type="pres">
      <dgm:prSet presAssocID="{0E46B90F-6778-41CB-8669-4ACFA36C0EAE}" presName="diagram" presStyleCnt="0">
        <dgm:presLayoutVars>
          <dgm:dir/>
          <dgm:resizeHandles val="exact"/>
        </dgm:presLayoutVars>
      </dgm:prSet>
      <dgm:spPr/>
    </dgm:pt>
    <dgm:pt modelId="{DA061C6E-00EC-4D13-BC02-351ED8650FA5}" type="pres">
      <dgm:prSet presAssocID="{541FB4E7-EA92-48EE-B315-4A2B078233DF}" presName="node" presStyleLbl="node1" presStyleIdx="0" presStyleCnt="14">
        <dgm:presLayoutVars>
          <dgm:bulletEnabled val="1"/>
        </dgm:presLayoutVars>
      </dgm:prSet>
      <dgm:spPr/>
    </dgm:pt>
    <dgm:pt modelId="{ADADBD83-D27C-45E1-A3C5-07FFB1C5FE18}" type="pres">
      <dgm:prSet presAssocID="{761892FA-F6E1-4E35-9A20-3970E9FB727E}" presName="sibTrans" presStyleCnt="0"/>
      <dgm:spPr/>
    </dgm:pt>
    <dgm:pt modelId="{7B209431-3E8C-4F2B-9A47-D64D8F7D7CEF}" type="pres">
      <dgm:prSet presAssocID="{3FEBE00C-DCBF-4F17-B570-97223A7440C9}" presName="node" presStyleLbl="node1" presStyleIdx="1" presStyleCnt="14">
        <dgm:presLayoutVars>
          <dgm:bulletEnabled val="1"/>
        </dgm:presLayoutVars>
      </dgm:prSet>
      <dgm:spPr/>
    </dgm:pt>
    <dgm:pt modelId="{22538530-FE74-46A6-923B-E77E65123854}" type="pres">
      <dgm:prSet presAssocID="{2800D403-38CD-4C8C-B965-387D0E567D14}" presName="sibTrans" presStyleCnt="0"/>
      <dgm:spPr/>
    </dgm:pt>
    <dgm:pt modelId="{0625D00A-7C1C-49C2-881F-ABF4A22FA52D}" type="pres">
      <dgm:prSet presAssocID="{BD831DFA-F328-46D4-9716-4DD3C612A084}" presName="node" presStyleLbl="node1" presStyleIdx="2" presStyleCnt="14">
        <dgm:presLayoutVars>
          <dgm:bulletEnabled val="1"/>
        </dgm:presLayoutVars>
      </dgm:prSet>
      <dgm:spPr/>
    </dgm:pt>
    <dgm:pt modelId="{52023F36-16D1-44E9-9C58-FE24549D88BA}" type="pres">
      <dgm:prSet presAssocID="{96680AFE-3D91-426B-9C2A-DCE68C2FEB55}" presName="sibTrans" presStyleCnt="0"/>
      <dgm:spPr/>
    </dgm:pt>
    <dgm:pt modelId="{72D721B5-96E0-4BD7-BA0A-2B7190C5BB2A}" type="pres">
      <dgm:prSet presAssocID="{CE8EFEFE-16D6-4082-AAC6-F98B5B54F53C}" presName="node" presStyleLbl="node1" presStyleIdx="3" presStyleCnt="14">
        <dgm:presLayoutVars>
          <dgm:bulletEnabled val="1"/>
        </dgm:presLayoutVars>
      </dgm:prSet>
      <dgm:spPr/>
    </dgm:pt>
    <dgm:pt modelId="{297288BA-8C45-49B7-81D8-E9574D47B173}" type="pres">
      <dgm:prSet presAssocID="{5004E104-B79B-4513-99B1-0B75884FABFC}" presName="sibTrans" presStyleCnt="0"/>
      <dgm:spPr/>
    </dgm:pt>
    <dgm:pt modelId="{E0F8F7B9-C318-470F-9BC9-99D2DC808B14}" type="pres">
      <dgm:prSet presAssocID="{C39DDB26-3A9E-4EF6-BC57-5EB7DB433C20}" presName="node" presStyleLbl="node1" presStyleIdx="4" presStyleCnt="14">
        <dgm:presLayoutVars>
          <dgm:bulletEnabled val="1"/>
        </dgm:presLayoutVars>
      </dgm:prSet>
      <dgm:spPr/>
    </dgm:pt>
    <dgm:pt modelId="{B57F8EED-10DA-4AF3-BF0B-FCBFBBAFC482}" type="pres">
      <dgm:prSet presAssocID="{4EC09280-463B-443D-991E-C2C087F96891}" presName="sibTrans" presStyleCnt="0"/>
      <dgm:spPr/>
    </dgm:pt>
    <dgm:pt modelId="{7FE9DA85-2A3D-4395-9773-C63880323392}" type="pres">
      <dgm:prSet presAssocID="{F414F2E9-97C0-4B22-A7EC-0B8567E63AE3}" presName="node" presStyleLbl="node1" presStyleIdx="5" presStyleCnt="14">
        <dgm:presLayoutVars>
          <dgm:bulletEnabled val="1"/>
        </dgm:presLayoutVars>
      </dgm:prSet>
      <dgm:spPr/>
    </dgm:pt>
    <dgm:pt modelId="{4F0421C5-5B89-4313-933B-DA323110545C}" type="pres">
      <dgm:prSet presAssocID="{A40D38F6-A4F9-458D-9C43-C2C4F3EB57D6}" presName="sibTrans" presStyleCnt="0"/>
      <dgm:spPr/>
    </dgm:pt>
    <dgm:pt modelId="{3BB0C979-F5C6-4DE9-8FE6-4582E0EAD35D}" type="pres">
      <dgm:prSet presAssocID="{938E8709-6321-4EA1-B117-ACE7AEB6B8B0}" presName="node" presStyleLbl="node1" presStyleIdx="6" presStyleCnt="14">
        <dgm:presLayoutVars>
          <dgm:bulletEnabled val="1"/>
        </dgm:presLayoutVars>
      </dgm:prSet>
      <dgm:spPr/>
    </dgm:pt>
    <dgm:pt modelId="{D3029076-7572-4F9D-B0B8-2F511B384151}" type="pres">
      <dgm:prSet presAssocID="{6992EA54-D5A3-40E0-8154-0184872051C8}" presName="sibTrans" presStyleCnt="0"/>
      <dgm:spPr/>
    </dgm:pt>
    <dgm:pt modelId="{0D4B645F-185E-4D86-84C5-2F726661498F}" type="pres">
      <dgm:prSet presAssocID="{8716FB69-8157-4B2A-BBDA-C297131B5DB9}" presName="node" presStyleLbl="node1" presStyleIdx="7" presStyleCnt="14">
        <dgm:presLayoutVars>
          <dgm:bulletEnabled val="1"/>
        </dgm:presLayoutVars>
      </dgm:prSet>
      <dgm:spPr/>
    </dgm:pt>
    <dgm:pt modelId="{88E2CA01-11D3-417D-9515-F67E3189242A}" type="pres">
      <dgm:prSet presAssocID="{58FD9F67-4CB5-466F-B690-E7774F1E5CA4}" presName="sibTrans" presStyleCnt="0"/>
      <dgm:spPr/>
    </dgm:pt>
    <dgm:pt modelId="{23359730-1B0C-4209-A54A-F4E4516B6C74}" type="pres">
      <dgm:prSet presAssocID="{FE3B9D02-E830-4D30-8017-E60021125AC3}" presName="node" presStyleLbl="node1" presStyleIdx="8" presStyleCnt="14">
        <dgm:presLayoutVars>
          <dgm:bulletEnabled val="1"/>
        </dgm:presLayoutVars>
      </dgm:prSet>
      <dgm:spPr/>
    </dgm:pt>
    <dgm:pt modelId="{1AF45344-D35E-4AA5-97EC-AA26B374553A}" type="pres">
      <dgm:prSet presAssocID="{E442B5E0-603A-4D57-81CE-38934AED444B}" presName="sibTrans" presStyleCnt="0"/>
      <dgm:spPr/>
    </dgm:pt>
    <dgm:pt modelId="{7907625D-6BCA-4BBC-8689-903EA5421441}" type="pres">
      <dgm:prSet presAssocID="{A408BE45-78AC-4595-9A06-E6A3CA82DAEA}" presName="node" presStyleLbl="node1" presStyleIdx="9" presStyleCnt="14">
        <dgm:presLayoutVars>
          <dgm:bulletEnabled val="1"/>
        </dgm:presLayoutVars>
      </dgm:prSet>
      <dgm:spPr/>
    </dgm:pt>
    <dgm:pt modelId="{1FC06FB9-9218-401E-87EB-B560B86E6B8E}" type="pres">
      <dgm:prSet presAssocID="{B3B3339A-2DC7-407A-9F31-C6373671864A}" presName="sibTrans" presStyleCnt="0"/>
      <dgm:spPr/>
    </dgm:pt>
    <dgm:pt modelId="{AA8548E5-327A-4A0F-847D-7DEE581E2678}" type="pres">
      <dgm:prSet presAssocID="{A45F9C3F-B344-4059-9763-E3699BE887B2}" presName="node" presStyleLbl="node1" presStyleIdx="10" presStyleCnt="14">
        <dgm:presLayoutVars>
          <dgm:bulletEnabled val="1"/>
        </dgm:presLayoutVars>
      </dgm:prSet>
      <dgm:spPr/>
    </dgm:pt>
    <dgm:pt modelId="{17A1FDCF-AB93-4085-8A15-6FF456C59D8C}" type="pres">
      <dgm:prSet presAssocID="{C84B8AEB-0C29-4D5C-B077-D7A5E373372E}" presName="sibTrans" presStyleCnt="0"/>
      <dgm:spPr/>
    </dgm:pt>
    <dgm:pt modelId="{6575BC88-38B5-4422-A42A-7C31FCB71621}" type="pres">
      <dgm:prSet presAssocID="{8139621D-6BBC-4EF7-B4E1-7E73D8D91E26}" presName="node" presStyleLbl="node1" presStyleIdx="11" presStyleCnt="14">
        <dgm:presLayoutVars>
          <dgm:bulletEnabled val="1"/>
        </dgm:presLayoutVars>
      </dgm:prSet>
      <dgm:spPr/>
    </dgm:pt>
    <dgm:pt modelId="{870F7401-1AB9-45F6-BEDC-B38EFAC61C04}" type="pres">
      <dgm:prSet presAssocID="{FF9AFAFC-C8AA-43DA-ACE4-A667E15BF330}" presName="sibTrans" presStyleCnt="0"/>
      <dgm:spPr/>
    </dgm:pt>
    <dgm:pt modelId="{274C5AAA-D454-41FF-8B09-B3278A09C422}" type="pres">
      <dgm:prSet presAssocID="{3E9838ED-1090-4F1E-A0AF-840BDC89BBA7}" presName="node" presStyleLbl="node1" presStyleIdx="12" presStyleCnt="14">
        <dgm:presLayoutVars>
          <dgm:bulletEnabled val="1"/>
        </dgm:presLayoutVars>
      </dgm:prSet>
      <dgm:spPr/>
    </dgm:pt>
    <dgm:pt modelId="{F7ED15C8-F3E2-40E3-BA56-50CD58E84E01}" type="pres">
      <dgm:prSet presAssocID="{DFC96617-7376-46FB-88A1-302908F34573}" presName="sibTrans" presStyleCnt="0"/>
      <dgm:spPr/>
    </dgm:pt>
    <dgm:pt modelId="{D54A40D7-FFA5-4E83-9391-20FC12B4C50E}" type="pres">
      <dgm:prSet presAssocID="{190ECABD-35B6-4DC3-8DF8-413B58AE9407}" presName="node" presStyleLbl="node1" presStyleIdx="13" presStyleCnt="14">
        <dgm:presLayoutVars>
          <dgm:bulletEnabled val="1"/>
        </dgm:presLayoutVars>
      </dgm:prSet>
      <dgm:spPr/>
    </dgm:pt>
  </dgm:ptLst>
  <dgm:cxnLst>
    <dgm:cxn modelId="{0D6C7102-751C-4C49-B42C-91BEC9B7E08D}" type="presOf" srcId="{938E8709-6321-4EA1-B117-ACE7AEB6B8B0}" destId="{3BB0C979-F5C6-4DE9-8FE6-4582E0EAD35D}" srcOrd="0" destOrd="0" presId="urn:microsoft.com/office/officeart/2005/8/layout/default"/>
    <dgm:cxn modelId="{83573E05-5E2C-4B62-9659-863A62F4A03D}" srcId="{0E46B90F-6778-41CB-8669-4ACFA36C0EAE}" destId="{190ECABD-35B6-4DC3-8DF8-413B58AE9407}" srcOrd="13" destOrd="0" parTransId="{E05A48B5-72E5-4FE2-A1F3-99F82489946D}" sibTransId="{A6B475C7-83D2-451B-B1E4-B4F162937498}"/>
    <dgm:cxn modelId="{AAE18509-8155-4401-AB7E-90BCC6CBF4CA}" srcId="{0E46B90F-6778-41CB-8669-4ACFA36C0EAE}" destId="{8716FB69-8157-4B2A-BBDA-C297131B5DB9}" srcOrd="7" destOrd="0" parTransId="{FE8491D9-2794-49E8-B365-C1D19DEB8AE6}" sibTransId="{58FD9F67-4CB5-466F-B690-E7774F1E5CA4}"/>
    <dgm:cxn modelId="{E143CF0B-9D3E-418C-9875-907BAD9D0057}" type="presOf" srcId="{CE8EFEFE-16D6-4082-AAC6-F98B5B54F53C}" destId="{72D721B5-96E0-4BD7-BA0A-2B7190C5BB2A}" srcOrd="0" destOrd="0" presId="urn:microsoft.com/office/officeart/2005/8/layout/default"/>
    <dgm:cxn modelId="{4B1FB925-A973-4820-9580-33AEDF51A763}" srcId="{0E46B90F-6778-41CB-8669-4ACFA36C0EAE}" destId="{CE8EFEFE-16D6-4082-AAC6-F98B5B54F53C}" srcOrd="3" destOrd="0" parTransId="{90CD123B-7145-4F86-95C3-577935993EF7}" sibTransId="{5004E104-B79B-4513-99B1-0B75884FABFC}"/>
    <dgm:cxn modelId="{C71E6426-3939-4E3A-9F26-B2522CD3E29C}" srcId="{0E46B90F-6778-41CB-8669-4ACFA36C0EAE}" destId="{A408BE45-78AC-4595-9A06-E6A3CA82DAEA}" srcOrd="9" destOrd="0" parTransId="{AD37A311-8C9E-416F-905E-8F1A09975BC8}" sibTransId="{B3B3339A-2DC7-407A-9F31-C6373671864A}"/>
    <dgm:cxn modelId="{0841DB2D-0594-4CC1-865D-63483F370900}" type="presOf" srcId="{190ECABD-35B6-4DC3-8DF8-413B58AE9407}" destId="{D54A40D7-FFA5-4E83-9391-20FC12B4C50E}" srcOrd="0" destOrd="0" presId="urn:microsoft.com/office/officeart/2005/8/layout/default"/>
    <dgm:cxn modelId="{E510F635-C4A9-428D-B140-C93AC972F86D}" type="presOf" srcId="{FE3B9D02-E830-4D30-8017-E60021125AC3}" destId="{23359730-1B0C-4209-A54A-F4E4516B6C74}" srcOrd="0" destOrd="0" presId="urn:microsoft.com/office/officeart/2005/8/layout/default"/>
    <dgm:cxn modelId="{9AED343E-0436-4960-AB69-E37056847685}" srcId="{0E46B90F-6778-41CB-8669-4ACFA36C0EAE}" destId="{3FEBE00C-DCBF-4F17-B570-97223A7440C9}" srcOrd="1" destOrd="0" parTransId="{AC35423A-BBAD-4EEF-BB2D-EB5E2837CE82}" sibTransId="{2800D403-38CD-4C8C-B965-387D0E567D14}"/>
    <dgm:cxn modelId="{8E89115D-C02E-48FE-BBF5-8C8078CBF546}" srcId="{0E46B90F-6778-41CB-8669-4ACFA36C0EAE}" destId="{BD831DFA-F328-46D4-9716-4DD3C612A084}" srcOrd="2" destOrd="0" parTransId="{40255793-D2B2-4534-B529-83131A8C7FC7}" sibTransId="{96680AFE-3D91-426B-9C2A-DCE68C2FEB55}"/>
    <dgm:cxn modelId="{29CCDF66-BB58-4578-9059-6460976018A0}" srcId="{0E46B90F-6778-41CB-8669-4ACFA36C0EAE}" destId="{FE3B9D02-E830-4D30-8017-E60021125AC3}" srcOrd="8" destOrd="0" parTransId="{34970D50-945F-4550-9F89-ACADB0769110}" sibTransId="{E442B5E0-603A-4D57-81CE-38934AED444B}"/>
    <dgm:cxn modelId="{7C2A5D4C-C2ED-4926-8225-0E96146AC0BD}" srcId="{0E46B90F-6778-41CB-8669-4ACFA36C0EAE}" destId="{938E8709-6321-4EA1-B117-ACE7AEB6B8B0}" srcOrd="6" destOrd="0" parTransId="{FEE19EE5-C829-4966-A52A-8C906D9EA9AD}" sibTransId="{6992EA54-D5A3-40E0-8154-0184872051C8}"/>
    <dgm:cxn modelId="{0ED38555-0EB0-4231-900B-30408DC1FC2E}" type="presOf" srcId="{A408BE45-78AC-4595-9A06-E6A3CA82DAEA}" destId="{7907625D-6BCA-4BBC-8689-903EA5421441}" srcOrd="0" destOrd="0" presId="urn:microsoft.com/office/officeart/2005/8/layout/default"/>
    <dgm:cxn modelId="{407EB57A-3199-49D8-9F19-AB823566C0C1}" type="presOf" srcId="{0E46B90F-6778-41CB-8669-4ACFA36C0EAE}" destId="{2E36FEA0-3D6A-426D-8973-00134A379217}" srcOrd="0" destOrd="0" presId="urn:microsoft.com/office/officeart/2005/8/layout/default"/>
    <dgm:cxn modelId="{5671A695-C1FC-4ADD-B888-FF63D1BF7222}" type="presOf" srcId="{F414F2E9-97C0-4B22-A7EC-0B8567E63AE3}" destId="{7FE9DA85-2A3D-4395-9773-C63880323392}" srcOrd="0" destOrd="0" presId="urn:microsoft.com/office/officeart/2005/8/layout/default"/>
    <dgm:cxn modelId="{F0C0389A-6070-446D-A6AA-6FC472CE48BD}" type="presOf" srcId="{8139621D-6BBC-4EF7-B4E1-7E73D8D91E26}" destId="{6575BC88-38B5-4422-A42A-7C31FCB71621}" srcOrd="0" destOrd="0" presId="urn:microsoft.com/office/officeart/2005/8/layout/default"/>
    <dgm:cxn modelId="{2B8679A1-F1F1-4DC2-8E87-CB3400044562}" srcId="{0E46B90F-6778-41CB-8669-4ACFA36C0EAE}" destId="{3E9838ED-1090-4F1E-A0AF-840BDC89BBA7}" srcOrd="12" destOrd="0" parTransId="{BDA08E1A-BC85-4EBB-A69F-7A90B4C093C7}" sibTransId="{DFC96617-7376-46FB-88A1-302908F34573}"/>
    <dgm:cxn modelId="{844D86A4-E543-4553-BB0F-5FDD2FAE8EFC}" type="presOf" srcId="{A45F9C3F-B344-4059-9763-E3699BE887B2}" destId="{AA8548E5-327A-4A0F-847D-7DEE581E2678}" srcOrd="0" destOrd="0" presId="urn:microsoft.com/office/officeart/2005/8/layout/default"/>
    <dgm:cxn modelId="{D45954A5-E356-43DF-90E3-43010DB56DC9}" type="presOf" srcId="{8716FB69-8157-4B2A-BBDA-C297131B5DB9}" destId="{0D4B645F-185E-4D86-84C5-2F726661498F}" srcOrd="0" destOrd="0" presId="urn:microsoft.com/office/officeart/2005/8/layout/default"/>
    <dgm:cxn modelId="{89C27EA5-C6DC-4FC0-AE3F-4431909B9C9E}" type="presOf" srcId="{3E9838ED-1090-4F1E-A0AF-840BDC89BBA7}" destId="{274C5AAA-D454-41FF-8B09-B3278A09C422}" srcOrd="0" destOrd="0" presId="urn:microsoft.com/office/officeart/2005/8/layout/default"/>
    <dgm:cxn modelId="{092103A6-92AD-4E10-B734-C8D47844177F}" srcId="{0E46B90F-6778-41CB-8669-4ACFA36C0EAE}" destId="{C39DDB26-3A9E-4EF6-BC57-5EB7DB433C20}" srcOrd="4" destOrd="0" parTransId="{FCA5E739-0B79-4E49-ABAC-7443F6B51B50}" sibTransId="{4EC09280-463B-443D-991E-C2C087F96891}"/>
    <dgm:cxn modelId="{5122BEAC-0636-4FF9-BEA4-17A0F9EB4125}" type="presOf" srcId="{3FEBE00C-DCBF-4F17-B570-97223A7440C9}" destId="{7B209431-3E8C-4F2B-9A47-D64D8F7D7CEF}" srcOrd="0" destOrd="0" presId="urn:microsoft.com/office/officeart/2005/8/layout/default"/>
    <dgm:cxn modelId="{F53602BE-3208-42FF-9CD2-23482C221ED1}" type="presOf" srcId="{BD831DFA-F328-46D4-9716-4DD3C612A084}" destId="{0625D00A-7C1C-49C2-881F-ABF4A22FA52D}" srcOrd="0" destOrd="0" presId="urn:microsoft.com/office/officeart/2005/8/layout/default"/>
    <dgm:cxn modelId="{0E68DBBE-715B-43F9-BBA3-446424ECE0D8}" srcId="{0E46B90F-6778-41CB-8669-4ACFA36C0EAE}" destId="{541FB4E7-EA92-48EE-B315-4A2B078233DF}" srcOrd="0" destOrd="0" parTransId="{54F23A03-229B-4AE3-A6F4-8F2D46610F36}" sibTransId="{761892FA-F6E1-4E35-9A20-3970E9FB727E}"/>
    <dgm:cxn modelId="{5DA9BBC1-50F3-4D39-A72F-80313E5CF72B}" type="presOf" srcId="{C39DDB26-3A9E-4EF6-BC57-5EB7DB433C20}" destId="{E0F8F7B9-C318-470F-9BC9-99D2DC808B14}" srcOrd="0" destOrd="0" presId="urn:microsoft.com/office/officeart/2005/8/layout/default"/>
    <dgm:cxn modelId="{83DF59CB-E1F1-4164-9B3A-307544C6E033}" srcId="{0E46B90F-6778-41CB-8669-4ACFA36C0EAE}" destId="{A45F9C3F-B344-4059-9763-E3699BE887B2}" srcOrd="10" destOrd="0" parTransId="{FD00ED87-8146-4424-AD3B-0553C910ABCE}" sibTransId="{C84B8AEB-0C29-4D5C-B077-D7A5E373372E}"/>
    <dgm:cxn modelId="{1E64DFD3-939E-4BB4-BA7B-761B40384AC7}" type="presOf" srcId="{541FB4E7-EA92-48EE-B315-4A2B078233DF}" destId="{DA061C6E-00EC-4D13-BC02-351ED8650FA5}" srcOrd="0" destOrd="0" presId="urn:microsoft.com/office/officeart/2005/8/layout/default"/>
    <dgm:cxn modelId="{B2C429E1-4919-4016-96C9-0FEE12ED82E4}" srcId="{0E46B90F-6778-41CB-8669-4ACFA36C0EAE}" destId="{F414F2E9-97C0-4B22-A7EC-0B8567E63AE3}" srcOrd="5" destOrd="0" parTransId="{40D7C23C-6D53-4120-BADF-B69960B3807B}" sibTransId="{A40D38F6-A4F9-458D-9C43-C2C4F3EB57D6}"/>
    <dgm:cxn modelId="{F9A0B3E4-5626-4EB0-85EA-BD14B8591CA8}" srcId="{0E46B90F-6778-41CB-8669-4ACFA36C0EAE}" destId="{8139621D-6BBC-4EF7-B4E1-7E73D8D91E26}" srcOrd="11" destOrd="0" parTransId="{C4C6B822-AB48-4032-A2DE-1DF58C6CE7A9}" sibTransId="{FF9AFAFC-C8AA-43DA-ACE4-A667E15BF330}"/>
    <dgm:cxn modelId="{F87F401E-D73D-417D-A15D-1770F951F5CD}" type="presParOf" srcId="{2E36FEA0-3D6A-426D-8973-00134A379217}" destId="{DA061C6E-00EC-4D13-BC02-351ED8650FA5}" srcOrd="0" destOrd="0" presId="urn:microsoft.com/office/officeart/2005/8/layout/default"/>
    <dgm:cxn modelId="{37D5A514-545B-458F-A597-87A8ED575FE9}" type="presParOf" srcId="{2E36FEA0-3D6A-426D-8973-00134A379217}" destId="{ADADBD83-D27C-45E1-A3C5-07FFB1C5FE18}" srcOrd="1" destOrd="0" presId="urn:microsoft.com/office/officeart/2005/8/layout/default"/>
    <dgm:cxn modelId="{9C13D05C-9CDA-4A80-8BD7-BD222976E6E8}" type="presParOf" srcId="{2E36FEA0-3D6A-426D-8973-00134A379217}" destId="{7B209431-3E8C-4F2B-9A47-D64D8F7D7CEF}" srcOrd="2" destOrd="0" presId="urn:microsoft.com/office/officeart/2005/8/layout/default"/>
    <dgm:cxn modelId="{1E3FEA90-0941-4B6F-B61A-7C97ED20F393}" type="presParOf" srcId="{2E36FEA0-3D6A-426D-8973-00134A379217}" destId="{22538530-FE74-46A6-923B-E77E65123854}" srcOrd="3" destOrd="0" presId="urn:microsoft.com/office/officeart/2005/8/layout/default"/>
    <dgm:cxn modelId="{DAA0BC1D-38CC-4741-8907-AC9703901DE7}" type="presParOf" srcId="{2E36FEA0-3D6A-426D-8973-00134A379217}" destId="{0625D00A-7C1C-49C2-881F-ABF4A22FA52D}" srcOrd="4" destOrd="0" presId="urn:microsoft.com/office/officeart/2005/8/layout/default"/>
    <dgm:cxn modelId="{52117629-DD4E-4F10-A204-414A0C21B300}" type="presParOf" srcId="{2E36FEA0-3D6A-426D-8973-00134A379217}" destId="{52023F36-16D1-44E9-9C58-FE24549D88BA}" srcOrd="5" destOrd="0" presId="urn:microsoft.com/office/officeart/2005/8/layout/default"/>
    <dgm:cxn modelId="{1DE0C179-DC68-4A50-AA2D-984502FCD041}" type="presParOf" srcId="{2E36FEA0-3D6A-426D-8973-00134A379217}" destId="{72D721B5-96E0-4BD7-BA0A-2B7190C5BB2A}" srcOrd="6" destOrd="0" presId="urn:microsoft.com/office/officeart/2005/8/layout/default"/>
    <dgm:cxn modelId="{E824C319-23AF-4398-BBFA-D2A04C3AAE7C}" type="presParOf" srcId="{2E36FEA0-3D6A-426D-8973-00134A379217}" destId="{297288BA-8C45-49B7-81D8-E9574D47B173}" srcOrd="7" destOrd="0" presId="urn:microsoft.com/office/officeart/2005/8/layout/default"/>
    <dgm:cxn modelId="{8BD5091E-AA8D-4FFA-9951-7DB97FB2B28E}" type="presParOf" srcId="{2E36FEA0-3D6A-426D-8973-00134A379217}" destId="{E0F8F7B9-C318-470F-9BC9-99D2DC808B14}" srcOrd="8" destOrd="0" presId="urn:microsoft.com/office/officeart/2005/8/layout/default"/>
    <dgm:cxn modelId="{70816C47-87F3-4FA4-B690-5229EBA3D4C3}" type="presParOf" srcId="{2E36FEA0-3D6A-426D-8973-00134A379217}" destId="{B57F8EED-10DA-4AF3-BF0B-FCBFBBAFC482}" srcOrd="9" destOrd="0" presId="urn:microsoft.com/office/officeart/2005/8/layout/default"/>
    <dgm:cxn modelId="{BA088067-64C5-454E-8C1F-5A582D661ECB}" type="presParOf" srcId="{2E36FEA0-3D6A-426D-8973-00134A379217}" destId="{7FE9DA85-2A3D-4395-9773-C63880323392}" srcOrd="10" destOrd="0" presId="urn:microsoft.com/office/officeart/2005/8/layout/default"/>
    <dgm:cxn modelId="{63AAB306-7384-4948-BE64-80A7222CD1D5}" type="presParOf" srcId="{2E36FEA0-3D6A-426D-8973-00134A379217}" destId="{4F0421C5-5B89-4313-933B-DA323110545C}" srcOrd="11" destOrd="0" presId="urn:microsoft.com/office/officeart/2005/8/layout/default"/>
    <dgm:cxn modelId="{91E9FF82-2BDA-4A00-81C5-8F5F70075771}" type="presParOf" srcId="{2E36FEA0-3D6A-426D-8973-00134A379217}" destId="{3BB0C979-F5C6-4DE9-8FE6-4582E0EAD35D}" srcOrd="12" destOrd="0" presId="urn:microsoft.com/office/officeart/2005/8/layout/default"/>
    <dgm:cxn modelId="{B43ED219-F4E4-4CE3-8E75-94D29229EFF1}" type="presParOf" srcId="{2E36FEA0-3D6A-426D-8973-00134A379217}" destId="{D3029076-7572-4F9D-B0B8-2F511B384151}" srcOrd="13" destOrd="0" presId="urn:microsoft.com/office/officeart/2005/8/layout/default"/>
    <dgm:cxn modelId="{886761BD-1F21-447B-BC8F-F7AC0EECD22B}" type="presParOf" srcId="{2E36FEA0-3D6A-426D-8973-00134A379217}" destId="{0D4B645F-185E-4D86-84C5-2F726661498F}" srcOrd="14" destOrd="0" presId="urn:microsoft.com/office/officeart/2005/8/layout/default"/>
    <dgm:cxn modelId="{AA6F9A8C-BAD9-4328-8727-CB187EA987EF}" type="presParOf" srcId="{2E36FEA0-3D6A-426D-8973-00134A379217}" destId="{88E2CA01-11D3-417D-9515-F67E3189242A}" srcOrd="15" destOrd="0" presId="urn:microsoft.com/office/officeart/2005/8/layout/default"/>
    <dgm:cxn modelId="{F224DCB9-0999-4EB6-96D2-6C74FF8FC138}" type="presParOf" srcId="{2E36FEA0-3D6A-426D-8973-00134A379217}" destId="{23359730-1B0C-4209-A54A-F4E4516B6C74}" srcOrd="16" destOrd="0" presId="urn:microsoft.com/office/officeart/2005/8/layout/default"/>
    <dgm:cxn modelId="{06231260-2A52-40B4-9D77-905F596160E0}" type="presParOf" srcId="{2E36FEA0-3D6A-426D-8973-00134A379217}" destId="{1AF45344-D35E-4AA5-97EC-AA26B374553A}" srcOrd="17" destOrd="0" presId="urn:microsoft.com/office/officeart/2005/8/layout/default"/>
    <dgm:cxn modelId="{396C5BC3-36D5-4FBD-B056-3554F1FE29E0}" type="presParOf" srcId="{2E36FEA0-3D6A-426D-8973-00134A379217}" destId="{7907625D-6BCA-4BBC-8689-903EA5421441}" srcOrd="18" destOrd="0" presId="urn:microsoft.com/office/officeart/2005/8/layout/default"/>
    <dgm:cxn modelId="{5557C543-8E1E-4621-A7B9-299E0DD494D7}" type="presParOf" srcId="{2E36FEA0-3D6A-426D-8973-00134A379217}" destId="{1FC06FB9-9218-401E-87EB-B560B86E6B8E}" srcOrd="19" destOrd="0" presId="urn:microsoft.com/office/officeart/2005/8/layout/default"/>
    <dgm:cxn modelId="{1F45BDE4-2FC4-4D00-B304-C9EE8E5FAE27}" type="presParOf" srcId="{2E36FEA0-3D6A-426D-8973-00134A379217}" destId="{AA8548E5-327A-4A0F-847D-7DEE581E2678}" srcOrd="20" destOrd="0" presId="urn:microsoft.com/office/officeart/2005/8/layout/default"/>
    <dgm:cxn modelId="{B92FB0A7-EDAA-4584-A5F6-0134626934FA}" type="presParOf" srcId="{2E36FEA0-3D6A-426D-8973-00134A379217}" destId="{17A1FDCF-AB93-4085-8A15-6FF456C59D8C}" srcOrd="21" destOrd="0" presId="urn:microsoft.com/office/officeart/2005/8/layout/default"/>
    <dgm:cxn modelId="{500F978B-480E-4F46-A0CC-037F400AADD8}" type="presParOf" srcId="{2E36FEA0-3D6A-426D-8973-00134A379217}" destId="{6575BC88-38B5-4422-A42A-7C31FCB71621}" srcOrd="22" destOrd="0" presId="urn:microsoft.com/office/officeart/2005/8/layout/default"/>
    <dgm:cxn modelId="{EAC99610-6B00-4424-BA17-B1182B588A94}" type="presParOf" srcId="{2E36FEA0-3D6A-426D-8973-00134A379217}" destId="{870F7401-1AB9-45F6-BEDC-B38EFAC61C04}" srcOrd="23" destOrd="0" presId="urn:microsoft.com/office/officeart/2005/8/layout/default"/>
    <dgm:cxn modelId="{5F5D838C-2DB0-4A32-9429-F2BA648E2525}" type="presParOf" srcId="{2E36FEA0-3D6A-426D-8973-00134A379217}" destId="{274C5AAA-D454-41FF-8B09-B3278A09C422}" srcOrd="24" destOrd="0" presId="urn:microsoft.com/office/officeart/2005/8/layout/default"/>
    <dgm:cxn modelId="{7B89865B-EA75-40AD-AEB0-9FFAE808D464}" type="presParOf" srcId="{2E36FEA0-3D6A-426D-8973-00134A379217}" destId="{F7ED15C8-F3E2-40E3-BA56-50CD58E84E01}" srcOrd="25" destOrd="0" presId="urn:microsoft.com/office/officeart/2005/8/layout/default"/>
    <dgm:cxn modelId="{14726AA1-C915-48A7-84BB-8D8A4B1ED621}" type="presParOf" srcId="{2E36FEA0-3D6A-426D-8973-00134A379217}" destId="{D54A40D7-FFA5-4E83-9391-20FC12B4C50E}" srcOrd="2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61C6E-00EC-4D13-BC02-351ED8650FA5}">
      <dsp:nvSpPr>
        <dsp:cNvPr id="0" name=""/>
        <dsp:cNvSpPr/>
      </dsp:nvSpPr>
      <dsp:spPr>
        <a:xfrm>
          <a:off x="815352" y="1569"/>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2019</a:t>
          </a:r>
          <a:r>
            <a:rPr kumimoji="1" lang="ja-JP" sz="3300" kern="1200"/>
            <a:t>年</a:t>
          </a:r>
          <a:endParaRPr lang="en-US" sz="3300" kern="1200"/>
        </a:p>
      </dsp:txBody>
      <dsp:txXfrm>
        <a:off x="815352" y="1569"/>
        <a:ext cx="1610444" cy="966266"/>
      </dsp:txXfrm>
    </dsp:sp>
    <dsp:sp modelId="{7B209431-3E8C-4F2B-9A47-D64D8F7D7CEF}">
      <dsp:nvSpPr>
        <dsp:cNvPr id="0" name=""/>
        <dsp:cNvSpPr/>
      </dsp:nvSpPr>
      <dsp:spPr>
        <a:xfrm>
          <a:off x="2586841" y="1569"/>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2018</a:t>
          </a:r>
          <a:r>
            <a:rPr kumimoji="1" lang="ja-JP" sz="3300" kern="1200"/>
            <a:t>年</a:t>
          </a:r>
          <a:endParaRPr lang="en-US" sz="3300" kern="1200"/>
        </a:p>
      </dsp:txBody>
      <dsp:txXfrm>
        <a:off x="2586841" y="1569"/>
        <a:ext cx="1610444" cy="966266"/>
      </dsp:txXfrm>
    </dsp:sp>
    <dsp:sp modelId="{0625D00A-7C1C-49C2-881F-ABF4A22FA52D}">
      <dsp:nvSpPr>
        <dsp:cNvPr id="0" name=""/>
        <dsp:cNvSpPr/>
      </dsp:nvSpPr>
      <dsp:spPr>
        <a:xfrm>
          <a:off x="4358329" y="1569"/>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2017</a:t>
          </a:r>
          <a:r>
            <a:rPr lang="ja-JP" sz="3300" kern="1200"/>
            <a:t>年</a:t>
          </a:r>
          <a:endParaRPr lang="en-US" sz="3300" kern="1200"/>
        </a:p>
      </dsp:txBody>
      <dsp:txXfrm>
        <a:off x="4358329" y="1569"/>
        <a:ext cx="1610444" cy="966266"/>
      </dsp:txXfrm>
    </dsp:sp>
    <dsp:sp modelId="{72D721B5-96E0-4BD7-BA0A-2B7190C5BB2A}">
      <dsp:nvSpPr>
        <dsp:cNvPr id="0" name=""/>
        <dsp:cNvSpPr/>
      </dsp:nvSpPr>
      <dsp:spPr>
        <a:xfrm>
          <a:off x="6129818" y="1569"/>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2016</a:t>
          </a:r>
          <a:r>
            <a:rPr kumimoji="1" lang="ja-JP" sz="3300" kern="1200"/>
            <a:t>年</a:t>
          </a:r>
          <a:endParaRPr lang="en-US" sz="3300" kern="1200"/>
        </a:p>
      </dsp:txBody>
      <dsp:txXfrm>
        <a:off x="6129818" y="1569"/>
        <a:ext cx="1610444" cy="966266"/>
      </dsp:txXfrm>
    </dsp:sp>
    <dsp:sp modelId="{E0F8F7B9-C318-470F-9BC9-99D2DC808B14}">
      <dsp:nvSpPr>
        <dsp:cNvPr id="0" name=""/>
        <dsp:cNvSpPr/>
      </dsp:nvSpPr>
      <dsp:spPr>
        <a:xfrm>
          <a:off x="815352" y="1128880"/>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2017</a:t>
          </a:r>
          <a:r>
            <a:rPr lang="ja-JP" sz="3300" kern="1200"/>
            <a:t>年</a:t>
          </a:r>
          <a:endParaRPr lang="en-US" sz="3300" kern="1200"/>
        </a:p>
      </dsp:txBody>
      <dsp:txXfrm>
        <a:off x="815352" y="1128880"/>
        <a:ext cx="1610444" cy="966266"/>
      </dsp:txXfrm>
    </dsp:sp>
    <dsp:sp modelId="{7FE9DA85-2A3D-4395-9773-C63880323392}">
      <dsp:nvSpPr>
        <dsp:cNvPr id="0" name=""/>
        <dsp:cNvSpPr/>
      </dsp:nvSpPr>
      <dsp:spPr>
        <a:xfrm>
          <a:off x="2586841" y="1128880"/>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2016</a:t>
          </a:r>
          <a:r>
            <a:rPr kumimoji="1" lang="ja-JP" sz="3300" kern="1200"/>
            <a:t>年</a:t>
          </a:r>
          <a:endParaRPr lang="en-US" sz="3300" kern="1200"/>
        </a:p>
      </dsp:txBody>
      <dsp:txXfrm>
        <a:off x="2586841" y="1128880"/>
        <a:ext cx="1610444" cy="966266"/>
      </dsp:txXfrm>
    </dsp:sp>
    <dsp:sp modelId="{3BB0C979-F5C6-4DE9-8FE6-4582E0EAD35D}">
      <dsp:nvSpPr>
        <dsp:cNvPr id="0" name=""/>
        <dsp:cNvSpPr/>
      </dsp:nvSpPr>
      <dsp:spPr>
        <a:xfrm>
          <a:off x="4358329" y="1128880"/>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2015</a:t>
          </a:r>
          <a:r>
            <a:rPr lang="ja-JP" sz="3300" kern="1200"/>
            <a:t>年</a:t>
          </a:r>
          <a:endParaRPr lang="en-US" sz="3300" kern="1200"/>
        </a:p>
      </dsp:txBody>
      <dsp:txXfrm>
        <a:off x="4358329" y="1128880"/>
        <a:ext cx="1610444" cy="966266"/>
      </dsp:txXfrm>
    </dsp:sp>
    <dsp:sp modelId="{0D4B645F-185E-4D86-84C5-2F726661498F}">
      <dsp:nvSpPr>
        <dsp:cNvPr id="0" name=""/>
        <dsp:cNvSpPr/>
      </dsp:nvSpPr>
      <dsp:spPr>
        <a:xfrm>
          <a:off x="6129818" y="1128880"/>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2014</a:t>
          </a:r>
          <a:r>
            <a:rPr kumimoji="1" lang="ja-JP" sz="3300" kern="1200"/>
            <a:t>年</a:t>
          </a:r>
          <a:endParaRPr lang="en-US" sz="3300" kern="1200"/>
        </a:p>
      </dsp:txBody>
      <dsp:txXfrm>
        <a:off x="6129818" y="1128880"/>
        <a:ext cx="1610444" cy="966266"/>
      </dsp:txXfrm>
    </dsp:sp>
    <dsp:sp modelId="{23359730-1B0C-4209-A54A-F4E4516B6C74}">
      <dsp:nvSpPr>
        <dsp:cNvPr id="0" name=""/>
        <dsp:cNvSpPr/>
      </dsp:nvSpPr>
      <dsp:spPr>
        <a:xfrm>
          <a:off x="815352" y="2256191"/>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2013</a:t>
          </a:r>
          <a:r>
            <a:rPr lang="ja-JP" sz="3300" kern="1200"/>
            <a:t>年</a:t>
          </a:r>
          <a:endParaRPr lang="en-US" sz="3300" kern="1200"/>
        </a:p>
      </dsp:txBody>
      <dsp:txXfrm>
        <a:off x="815352" y="2256191"/>
        <a:ext cx="1610444" cy="966266"/>
      </dsp:txXfrm>
    </dsp:sp>
    <dsp:sp modelId="{7907625D-6BCA-4BBC-8689-903EA5421441}">
      <dsp:nvSpPr>
        <dsp:cNvPr id="0" name=""/>
        <dsp:cNvSpPr/>
      </dsp:nvSpPr>
      <dsp:spPr>
        <a:xfrm>
          <a:off x="2586841" y="2256191"/>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2012</a:t>
          </a:r>
          <a:r>
            <a:rPr kumimoji="1" lang="ja-JP" sz="3300" kern="1200"/>
            <a:t>年</a:t>
          </a:r>
          <a:endParaRPr lang="en-US" sz="3300" kern="1200"/>
        </a:p>
      </dsp:txBody>
      <dsp:txXfrm>
        <a:off x="2586841" y="2256191"/>
        <a:ext cx="1610444" cy="966266"/>
      </dsp:txXfrm>
    </dsp:sp>
    <dsp:sp modelId="{AA8548E5-327A-4A0F-847D-7DEE581E2678}">
      <dsp:nvSpPr>
        <dsp:cNvPr id="0" name=""/>
        <dsp:cNvSpPr/>
      </dsp:nvSpPr>
      <dsp:spPr>
        <a:xfrm>
          <a:off x="4358329" y="2256191"/>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2011</a:t>
          </a:r>
          <a:r>
            <a:rPr lang="ja-JP" sz="3300" kern="1200"/>
            <a:t>年</a:t>
          </a:r>
          <a:endParaRPr lang="en-US" sz="3300" kern="1200"/>
        </a:p>
      </dsp:txBody>
      <dsp:txXfrm>
        <a:off x="4358329" y="2256191"/>
        <a:ext cx="1610444" cy="966266"/>
      </dsp:txXfrm>
    </dsp:sp>
    <dsp:sp modelId="{6575BC88-38B5-4422-A42A-7C31FCB71621}">
      <dsp:nvSpPr>
        <dsp:cNvPr id="0" name=""/>
        <dsp:cNvSpPr/>
      </dsp:nvSpPr>
      <dsp:spPr>
        <a:xfrm>
          <a:off x="6129818" y="2256191"/>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2010</a:t>
          </a:r>
          <a:r>
            <a:rPr kumimoji="1" lang="ja-JP" sz="3300" kern="1200"/>
            <a:t>年</a:t>
          </a:r>
          <a:endParaRPr lang="en-US" sz="3300" kern="1200"/>
        </a:p>
      </dsp:txBody>
      <dsp:txXfrm>
        <a:off x="6129818" y="2256191"/>
        <a:ext cx="1610444" cy="966266"/>
      </dsp:txXfrm>
    </dsp:sp>
    <dsp:sp modelId="{274C5AAA-D454-41FF-8B09-B3278A09C422}">
      <dsp:nvSpPr>
        <dsp:cNvPr id="0" name=""/>
        <dsp:cNvSpPr/>
      </dsp:nvSpPr>
      <dsp:spPr>
        <a:xfrm>
          <a:off x="2586841" y="3383502"/>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a:t>2009</a:t>
          </a:r>
          <a:r>
            <a:rPr lang="ja-JP" sz="3300" kern="1200"/>
            <a:t>年</a:t>
          </a:r>
          <a:endParaRPr lang="en-US" sz="3300" kern="1200"/>
        </a:p>
      </dsp:txBody>
      <dsp:txXfrm>
        <a:off x="2586841" y="3383502"/>
        <a:ext cx="1610444" cy="966266"/>
      </dsp:txXfrm>
    </dsp:sp>
    <dsp:sp modelId="{D54A40D7-FFA5-4E83-9391-20FC12B4C50E}">
      <dsp:nvSpPr>
        <dsp:cNvPr id="0" name=""/>
        <dsp:cNvSpPr/>
      </dsp:nvSpPr>
      <dsp:spPr>
        <a:xfrm>
          <a:off x="4358329" y="3383502"/>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kumimoji="1" lang="en-US" sz="3300" kern="1200"/>
            <a:t>2008</a:t>
          </a:r>
          <a:r>
            <a:rPr kumimoji="1" lang="ja-JP" sz="3300" kern="1200"/>
            <a:t>年</a:t>
          </a:r>
          <a:endParaRPr lang="en-US" sz="3300" kern="1200"/>
        </a:p>
      </dsp:txBody>
      <dsp:txXfrm>
        <a:off x="4358329" y="3383502"/>
        <a:ext cx="1610444" cy="9662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2020/4/13</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11</a:t>
            </a:fld>
            <a:endParaRPr lang="en-US" altLang="ja-JP" dirty="0"/>
          </a:p>
        </p:txBody>
      </p:sp>
    </p:spTree>
    <p:extLst>
      <p:ext uri="{BB962C8B-B14F-4D97-AF65-F5344CB8AC3E}">
        <p14:creationId xmlns:p14="http://schemas.microsoft.com/office/powerpoint/2010/main" val="1166695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12</a:t>
            </a:fld>
            <a:endParaRPr lang="en-US" altLang="ja-JP" dirty="0"/>
          </a:p>
        </p:txBody>
      </p:sp>
    </p:spTree>
    <p:extLst>
      <p:ext uri="{BB962C8B-B14F-4D97-AF65-F5344CB8AC3E}">
        <p14:creationId xmlns:p14="http://schemas.microsoft.com/office/powerpoint/2010/main" val="2549380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13</a:t>
            </a:fld>
            <a:endParaRPr lang="en-US" altLang="ja-JP" dirty="0"/>
          </a:p>
        </p:txBody>
      </p:sp>
    </p:spTree>
    <p:extLst>
      <p:ext uri="{BB962C8B-B14F-4D97-AF65-F5344CB8AC3E}">
        <p14:creationId xmlns:p14="http://schemas.microsoft.com/office/powerpoint/2010/main" val="2666533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14</a:t>
            </a:fld>
            <a:endParaRPr lang="en-US" altLang="ja-JP" dirty="0"/>
          </a:p>
        </p:txBody>
      </p:sp>
    </p:spTree>
    <p:extLst>
      <p:ext uri="{BB962C8B-B14F-4D97-AF65-F5344CB8AC3E}">
        <p14:creationId xmlns:p14="http://schemas.microsoft.com/office/powerpoint/2010/main" val="3908171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35297852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1267545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6</a:t>
            </a:fld>
            <a:endParaRPr lang="en-US" altLang="ja-JP" dirty="0"/>
          </a:p>
        </p:txBody>
      </p:sp>
    </p:spTree>
    <p:extLst>
      <p:ext uri="{BB962C8B-B14F-4D97-AF65-F5344CB8AC3E}">
        <p14:creationId xmlns:p14="http://schemas.microsoft.com/office/powerpoint/2010/main" val="19429364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7</a:t>
            </a:fld>
            <a:endParaRPr lang="en-US" altLang="ja-JP" dirty="0"/>
          </a:p>
        </p:txBody>
      </p:sp>
    </p:spTree>
    <p:extLst>
      <p:ext uri="{BB962C8B-B14F-4D97-AF65-F5344CB8AC3E}">
        <p14:creationId xmlns:p14="http://schemas.microsoft.com/office/powerpoint/2010/main" val="1315698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3205516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9</a:t>
            </a:fld>
            <a:endParaRPr lang="en-US" altLang="ja-JP" dirty="0"/>
          </a:p>
        </p:txBody>
      </p:sp>
    </p:spTree>
    <p:extLst>
      <p:ext uri="{BB962C8B-B14F-4D97-AF65-F5344CB8AC3E}">
        <p14:creationId xmlns:p14="http://schemas.microsoft.com/office/powerpoint/2010/main" val="1319825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10</a:t>
            </a:fld>
            <a:endParaRPr lang="en-US" altLang="ja-JP" dirty="0"/>
          </a:p>
        </p:txBody>
      </p:sp>
    </p:spTree>
    <p:extLst>
      <p:ext uri="{BB962C8B-B14F-4D97-AF65-F5344CB8AC3E}">
        <p14:creationId xmlns:p14="http://schemas.microsoft.com/office/powerpoint/2010/main" val="362397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2020/4/13</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2020/4/13</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2020/4/13</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2020/4/13</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2020/4/13</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2020/4/13</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2020/4/13</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2020/4/13</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2020/4/13</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2020/4/13</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2020/4/13</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2020/4/13</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4ADC3264-91EF-4E54-9D80-A022DDBF58B5}"/>
              </a:ext>
            </a:extLst>
          </p:cNvPr>
          <p:cNvSpPr/>
          <p:nvPr/>
        </p:nvSpPr>
        <p:spPr>
          <a:xfrm>
            <a:off x="6084168" y="6093296"/>
            <a:ext cx="2995614" cy="369332"/>
          </a:xfrm>
          <a:prstGeom prst="rect">
            <a:avLst/>
          </a:prstGeom>
        </p:spPr>
        <p:txBody>
          <a:bodyPr wrap="square">
            <a:spAutoFit/>
          </a:bodyPr>
          <a:lstStyle/>
          <a:p>
            <a:r>
              <a:rPr lang="en-US" altLang="ja-JP" dirty="0"/>
              <a:t>https://www.e-stat.go.jp</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251520" y="303039"/>
            <a:ext cx="2808312" cy="461665"/>
          </a:xfrm>
          <a:prstGeom prst="rect">
            <a:avLst/>
          </a:prstGeom>
          <a:noFill/>
        </p:spPr>
        <p:txBody>
          <a:bodyPr wrap="square" rtlCol="0">
            <a:spAutoFit/>
          </a:bodyPr>
          <a:lstStyle/>
          <a:p>
            <a:r>
              <a:rPr kumimoji="1" lang="ja-JP" altLang="en-US" sz="2400" dirty="0"/>
              <a:t>～　出　典　～</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1115616" y="1042745"/>
            <a:ext cx="4882028" cy="3170099"/>
          </a:xfrm>
          <a:prstGeom prst="rect">
            <a:avLst/>
          </a:prstGeom>
        </p:spPr>
        <p:txBody>
          <a:bodyPr wrap="square">
            <a:spAutoFit/>
          </a:bodyPr>
          <a:lstStyle/>
          <a:p>
            <a:r>
              <a:rPr lang="ja-JP" altLang="en-US" sz="2000" dirty="0"/>
              <a:t>総務省統計局　統計データ　家計調査</a:t>
            </a:r>
            <a:endParaRPr lang="en-US" altLang="ja-JP" sz="2000" dirty="0"/>
          </a:p>
          <a:p>
            <a:endParaRPr lang="en-US" altLang="ja-JP" dirty="0"/>
          </a:p>
          <a:p>
            <a:r>
              <a:rPr lang="ja-JP" altLang="en-US" dirty="0"/>
              <a:t>　家計調査（家計収支編）</a:t>
            </a:r>
            <a:endParaRPr lang="en-US" altLang="ja-JP" dirty="0"/>
          </a:p>
          <a:p>
            <a:endParaRPr lang="en-US" altLang="ja-JP" dirty="0"/>
          </a:p>
          <a:p>
            <a:r>
              <a:rPr lang="ja-JP" altLang="en-US" dirty="0"/>
              <a:t>　　</a:t>
            </a:r>
            <a:r>
              <a:rPr lang="en-US" altLang="ja-JP" dirty="0"/>
              <a:t>2</a:t>
            </a:r>
            <a:r>
              <a:rPr lang="ja-JP" altLang="en-US" dirty="0"/>
              <a:t>人以上の世帯より</a:t>
            </a:r>
            <a:endParaRPr lang="en-US" altLang="ja-JP" dirty="0"/>
          </a:p>
          <a:p>
            <a:endParaRPr lang="en-US" altLang="ja-JP" dirty="0"/>
          </a:p>
          <a:p>
            <a:r>
              <a:rPr lang="ja-JP" altLang="en-US" dirty="0"/>
              <a:t>　　　年次</a:t>
            </a:r>
            <a:endParaRPr lang="en-US" altLang="ja-JP" dirty="0"/>
          </a:p>
          <a:p>
            <a:endParaRPr lang="en-US" altLang="ja-JP" dirty="0"/>
          </a:p>
          <a:p>
            <a:r>
              <a:rPr lang="ja-JP" altLang="en-US" dirty="0"/>
              <a:t>　　　　世帯主の職業別</a:t>
            </a:r>
            <a:endParaRPr lang="en-US" altLang="ja-JP" dirty="0"/>
          </a:p>
          <a:p>
            <a:endParaRPr lang="en-US" altLang="ja-JP" dirty="0"/>
          </a:p>
          <a:p>
            <a:r>
              <a:rPr lang="ja-JP" altLang="en-US" dirty="0"/>
              <a:t>　　　　　無職のうち世帯主年齢</a:t>
            </a:r>
            <a:r>
              <a:rPr lang="en-US" altLang="ja-JP" dirty="0"/>
              <a:t>60</a:t>
            </a:r>
            <a:r>
              <a:rPr lang="ja-JP" altLang="en-US" dirty="0"/>
              <a:t>歳以上　</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15616" y="4421395"/>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4FA4DD1-CEF4-49EB-9B8D-7528B057E551}"/>
              </a:ext>
            </a:extLst>
          </p:cNvPr>
          <p:cNvPicPr>
            <a:picLocks noChangeAspect="1"/>
          </p:cNvPicPr>
          <p:nvPr/>
        </p:nvPicPr>
        <p:blipFill>
          <a:blip r:embed="rId3"/>
          <a:stretch>
            <a:fillRect/>
          </a:stretch>
        </p:blipFill>
        <p:spPr>
          <a:xfrm>
            <a:off x="256693" y="1916832"/>
            <a:ext cx="6532671" cy="4079982"/>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10</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2012</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517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215,555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201587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2012</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272,581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037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185,112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527094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3A4CE59-5340-46EC-8E0F-D4BEA5D7D8DF}"/>
              </a:ext>
            </a:extLst>
          </p:cNvPr>
          <p:cNvPicPr>
            <a:picLocks noChangeAspect="1"/>
          </p:cNvPicPr>
          <p:nvPr/>
        </p:nvPicPr>
        <p:blipFill>
          <a:blip r:embed="rId3"/>
          <a:stretch>
            <a:fillRect/>
          </a:stretch>
        </p:blipFill>
        <p:spPr>
          <a:xfrm>
            <a:off x="204397" y="2015878"/>
            <a:ext cx="6548692" cy="4021792"/>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388424" y="6533257"/>
            <a:ext cx="576064" cy="352127"/>
          </a:xfrm>
        </p:spPr>
        <p:txBody>
          <a:bodyPr/>
          <a:lstStyle/>
          <a:p>
            <a:pPr>
              <a:defRPr/>
            </a:pPr>
            <a:fld id="{2F3F099E-1254-418E-B3CB-DF92FAA04B19}" type="slidenum">
              <a:rPr lang="ja-JP" altLang="en-US" smtClean="0"/>
              <a:pPr>
                <a:defRPr/>
              </a:pPr>
              <a:t>11</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8052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8347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218,364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201587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2011</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83568"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27603"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271,182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4032448"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187,796</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91920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7DA2BA6C-2ABC-47CF-A01D-A147976E22DE}"/>
              </a:ext>
            </a:extLst>
          </p:cNvPr>
          <p:cNvPicPr>
            <a:picLocks noChangeAspect="1"/>
          </p:cNvPicPr>
          <p:nvPr/>
        </p:nvPicPr>
        <p:blipFill>
          <a:blip r:embed="rId3"/>
          <a:stretch>
            <a:fillRect/>
          </a:stretch>
        </p:blipFill>
        <p:spPr>
          <a:xfrm>
            <a:off x="211139" y="1980083"/>
            <a:ext cx="6578225" cy="4025915"/>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12</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201587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5.8</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2010</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276,873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187,385</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46910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AF07381-8250-4B64-A470-D384E742BC66}"/>
              </a:ext>
            </a:extLst>
          </p:cNvPr>
          <p:cNvPicPr>
            <a:picLocks noChangeAspect="1"/>
          </p:cNvPicPr>
          <p:nvPr/>
        </p:nvPicPr>
        <p:blipFill>
          <a:blip r:embed="rId3"/>
          <a:stretch>
            <a:fillRect/>
          </a:stretch>
        </p:blipFill>
        <p:spPr>
          <a:xfrm>
            <a:off x="211139" y="1980083"/>
            <a:ext cx="6441941" cy="4090941"/>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222,563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88840"/>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5.4</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2009</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276,788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190,394</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894691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6B5A36C-4F25-4041-A162-78A321916597}"/>
              </a:ext>
            </a:extLst>
          </p:cNvPr>
          <p:cNvPicPr>
            <a:picLocks noChangeAspect="1"/>
          </p:cNvPicPr>
          <p:nvPr/>
        </p:nvPicPr>
        <p:blipFill>
          <a:blip r:embed="rId3"/>
          <a:stretch>
            <a:fillRect/>
          </a:stretch>
        </p:blipFill>
        <p:spPr>
          <a:xfrm>
            <a:off x="256694" y="1916831"/>
            <a:ext cx="6496395" cy="411791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460432" y="6533257"/>
            <a:ext cx="504056" cy="352127"/>
          </a:xfrm>
        </p:spPr>
        <p:txBody>
          <a:bodyPr/>
          <a:lstStyle/>
          <a:p>
            <a:pPr>
              <a:defRPr/>
            </a:pPr>
            <a:fld id="{2F3F099E-1254-418E-B3CB-DF92FAA04B19}" type="slidenum">
              <a:rPr lang="ja-JP" altLang="en-US" smtClean="0"/>
              <a:pPr>
                <a:defRPr/>
              </a:pPr>
              <a:t>14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222,731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283,354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88843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189,828</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690279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a:xfrm>
            <a:off x="297429" y="320675"/>
            <a:ext cx="8555616" cy="1325563"/>
          </a:xfrm>
        </p:spPr>
        <p:txBody>
          <a:bodyPr vert="horz" lIns="91440" tIns="45720" rIns="91440" bIns="45720" rtlCol="0" anchor="ctr">
            <a:normAutofit/>
          </a:bodyPr>
          <a:lstStyle/>
          <a:p>
            <a:pPr defTabSz="914400"/>
            <a:r>
              <a:rPr lang="ja-JP" altLang="en-US" sz="4700" b="1" kern="1200">
                <a:solidFill>
                  <a:schemeClr val="tx1"/>
                </a:solidFill>
                <a:latin typeface="+mj-lt"/>
                <a:ea typeface="+mj-ea"/>
                <a:cs typeface="+mj-cs"/>
              </a:rPr>
              <a:t>～高齢無職世帯の家計収支 ～</a:t>
            </a:r>
            <a:endParaRPr kumimoji="1" lang="en-US" altLang="ja-JP" sz="4700" b="1" kern="1200">
              <a:solidFill>
                <a:schemeClr val="tx1"/>
              </a:solidFill>
              <a:latin typeface="+mj-lt"/>
              <a:ea typeface="+mj-ea"/>
              <a:cs typeface="+mj-cs"/>
            </a:endParaRPr>
          </a:p>
        </p:txBody>
      </p:sp>
      <p:sp>
        <p:nvSpPr>
          <p:cNvPr id="19" name="Rectangle 18">
            <a:extLst>
              <a:ext uri="{FF2B5EF4-FFF2-40B4-BE49-F238E27FC236}">
                <a16:creationId xmlns:a16="http://schemas.microsoft.com/office/drawing/2014/main" id="{37E32B78-23DD-4E77-8B9C-7779E3BF20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4593"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4" name="テキスト ボックス 2">
            <a:extLst>
              <a:ext uri="{FF2B5EF4-FFF2-40B4-BE49-F238E27FC236}">
                <a16:creationId xmlns:a16="http://schemas.microsoft.com/office/drawing/2014/main" id="{B505270A-99A9-411A-A7CF-BAC5142BE652}"/>
              </a:ext>
            </a:extLst>
          </p:cNvPr>
          <p:cNvGraphicFramePr/>
          <p:nvPr>
            <p:extLst>
              <p:ext uri="{D42A27DB-BD31-4B8C-83A1-F6EECF244321}">
                <p14:modId xmlns:p14="http://schemas.microsoft.com/office/powerpoint/2010/main" val="3333320762"/>
              </p:ext>
            </p:extLst>
          </p:nvPr>
        </p:nvGraphicFramePr>
        <p:xfrm>
          <a:off x="297430" y="1825625"/>
          <a:ext cx="855561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691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8E48C59C-2614-488A-AD8D-90CDAB485431}"/>
              </a:ext>
            </a:extLst>
          </p:cNvPr>
          <p:cNvPicPr>
            <a:picLocks noChangeAspect="1"/>
          </p:cNvPicPr>
          <p:nvPr/>
        </p:nvPicPr>
        <p:blipFill>
          <a:blip r:embed="rId3"/>
          <a:stretch>
            <a:fillRect/>
          </a:stretch>
        </p:blipFill>
        <p:spPr>
          <a:xfrm>
            <a:off x="212693" y="2132856"/>
            <a:ext cx="6381373" cy="4032448"/>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924944"/>
            <a:ext cx="49685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827491"/>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242,468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504054"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a:t>
            </a:r>
            <a:r>
              <a:rPr lang="en-US" altLang="ja-JP" sz="900" dirty="0">
                <a:latin typeface="+mn-ea"/>
              </a:rPr>
              <a:t>9</a:t>
            </a:r>
            <a:r>
              <a:rPr lang="zh-TW" altLang="en-US" sz="900" dirty="0">
                <a:latin typeface="+mn-ea"/>
              </a:rPr>
              <a:t>年（</a:t>
            </a:r>
            <a:r>
              <a:rPr lang="ja-JP" altLang="en-US" sz="900" dirty="0">
                <a:latin typeface="+mn-ea"/>
              </a:rPr>
              <a:t>令和元年</a:t>
            </a:r>
            <a:r>
              <a:rPr lang="zh-TW" altLang="en-US" sz="900" dirty="0">
                <a:latin typeface="+mn-ea"/>
              </a:rPr>
              <a:t>）平均（</a:t>
            </a:r>
            <a:r>
              <a:rPr lang="en-US" altLang="ja-JP" sz="900" dirty="0">
                <a:latin typeface="+mn-ea"/>
              </a:rPr>
              <a:t>2020</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275,448</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933056"/>
            <a:ext cx="432048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77254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210,280</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60848"/>
            <a:ext cx="1439416" cy="1072316"/>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3.3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7.5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spTree>
    <p:extLst>
      <p:ext uri="{BB962C8B-B14F-4D97-AF65-F5344CB8AC3E}">
        <p14:creationId xmlns:p14="http://schemas.microsoft.com/office/powerpoint/2010/main" val="4158871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AFB03ABE-1EB1-4129-A2EC-6B1B4C4C9909}"/>
              </a:ext>
            </a:extLst>
          </p:cNvPr>
          <p:cNvPicPr>
            <a:picLocks noChangeAspect="1"/>
          </p:cNvPicPr>
          <p:nvPr/>
        </p:nvPicPr>
        <p:blipFill>
          <a:blip r:embed="rId3"/>
          <a:stretch>
            <a:fillRect/>
          </a:stretch>
        </p:blipFill>
        <p:spPr>
          <a:xfrm>
            <a:off x="191271" y="1988840"/>
            <a:ext cx="6468961" cy="4127350"/>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4752528"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515408" y="3701445"/>
            <a:ext cx="2607746" cy="2203834"/>
            <a:chOff x="6207854" y="4360006"/>
            <a:chExt cx="2928323" cy="1803926"/>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4" y="4360006"/>
              <a:ext cx="2899501" cy="1803926"/>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451343" y="4850530"/>
              <a:ext cx="2684834" cy="993745"/>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309320"/>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61183" y="3933056"/>
            <a:ext cx="4102905"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105655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D1EAE677-F7DD-4C51-AFAB-94A1271D0A2B}"/>
              </a:ext>
            </a:extLst>
          </p:cNvPr>
          <p:cNvPicPr>
            <a:picLocks noChangeAspect="1"/>
          </p:cNvPicPr>
          <p:nvPr/>
        </p:nvPicPr>
        <p:blipFill>
          <a:blip r:embed="rId3"/>
          <a:stretch>
            <a:fillRect/>
          </a:stretch>
        </p:blipFill>
        <p:spPr>
          <a:xfrm>
            <a:off x="179512" y="1950056"/>
            <a:ext cx="6581309" cy="4116212"/>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539552" y="2826842"/>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76800" y="1988840"/>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2017</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8154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933056"/>
            <a:ext cx="374441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55776"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413D06D4-9E89-42D7-B74A-A41FD3359B97}"/>
              </a:ext>
            </a:extLst>
          </p:cNvPr>
          <p:cNvPicPr>
            <a:picLocks noChangeAspect="1"/>
          </p:cNvPicPr>
          <p:nvPr/>
        </p:nvPicPr>
        <p:blipFill>
          <a:blip r:embed="rId3"/>
          <a:stretch>
            <a:fillRect/>
          </a:stretch>
        </p:blipFill>
        <p:spPr>
          <a:xfrm>
            <a:off x="298379" y="1953454"/>
            <a:ext cx="6354701" cy="4261169"/>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2016</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386151"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208,111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76800" y="2060848"/>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737136" y="6498715"/>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2016</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166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268,628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41549"/>
            <a:ext cx="381008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179,087</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4167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48047D3E-CB88-4EEC-82B5-A2593727D007}"/>
              </a:ext>
            </a:extLst>
          </p:cNvPr>
          <p:cNvPicPr>
            <a:picLocks noChangeAspect="1"/>
          </p:cNvPicPr>
          <p:nvPr/>
        </p:nvPicPr>
        <p:blipFill>
          <a:blip r:embed="rId3"/>
          <a:stretch>
            <a:fillRect/>
          </a:stretch>
        </p:blipFill>
        <p:spPr>
          <a:xfrm>
            <a:off x="222940" y="1983075"/>
            <a:ext cx="6530150" cy="4110221"/>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2015</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8347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211,135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2015877"/>
            <a:ext cx="1271808"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132856"/>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2015</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71619" y="6093296"/>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278,645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89040"/>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180,305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246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9626563E-90CB-4C9A-A64F-1A045DC00B99}"/>
              </a:ext>
            </a:extLst>
          </p:cNvPr>
          <p:cNvPicPr>
            <a:picLocks noChangeAspect="1"/>
          </p:cNvPicPr>
          <p:nvPr/>
        </p:nvPicPr>
        <p:blipFill>
          <a:blip r:embed="rId3"/>
          <a:stretch>
            <a:fillRect/>
          </a:stretch>
        </p:blipFill>
        <p:spPr>
          <a:xfrm>
            <a:off x="184685" y="1878047"/>
            <a:ext cx="6568403" cy="4096701"/>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2014</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686821"/>
            <a:ext cx="433873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206,992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76800" y="1943869"/>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2014</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165304"/>
            <a:ext cx="583264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070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277,860</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720031"/>
            <a:ext cx="369674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176,383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160731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CB0C5F02-3C88-4723-9034-ABB5A7B7E123}"/>
              </a:ext>
            </a:extLst>
          </p:cNvPr>
          <p:cNvPicPr>
            <a:picLocks noChangeAspect="1"/>
          </p:cNvPicPr>
          <p:nvPr/>
        </p:nvPicPr>
        <p:blipFill>
          <a:blip r:embed="rId3"/>
          <a:stretch>
            <a:fillRect/>
          </a:stretch>
        </p:blipFill>
        <p:spPr>
          <a:xfrm>
            <a:off x="222939" y="1836068"/>
            <a:ext cx="6581309" cy="408618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2013</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686821"/>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214,874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2013</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021288"/>
            <a:ext cx="589014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27603" y="5949280"/>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280,295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184,112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91879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1721</Words>
  <Application>Microsoft Office PowerPoint</Application>
  <PresentationFormat>画面に合わせる (4:3)</PresentationFormat>
  <Paragraphs>210</Paragraphs>
  <Slides>14</Slides>
  <Notes>13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14</vt:i4>
      </vt:variant>
    </vt:vector>
  </HeadingPairs>
  <TitlesOfParts>
    <vt:vector size="22" baseType="lpstr">
      <vt:lpstr>ＭＳ ゴシック</vt:lpstr>
      <vt:lpstr>新細明體</vt:lpstr>
      <vt:lpstr>游ゴシック</vt:lpstr>
      <vt:lpstr>游ゴシック Light</vt:lpstr>
      <vt:lpstr>Arial</vt:lpstr>
      <vt:lpstr>Calibri</vt:lpstr>
      <vt:lpstr>Century</vt:lpstr>
      <vt:lpstr>Office テーマ</vt:lpstr>
      <vt:lpstr>PowerPoint プレゼンテーション</vt:lpstr>
      <vt:lpstr>～高齢無職世帯の家計収支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 Fuchigami</dc:creator>
  <cp:lastModifiedBy>Naoko Fuchigami</cp:lastModifiedBy>
  <cp:revision>38</cp:revision>
  <cp:lastPrinted>2020-04-09T01:58:08Z</cp:lastPrinted>
  <dcterms:created xsi:type="dcterms:W3CDTF">2020-04-06T06:05:42Z</dcterms:created>
  <dcterms:modified xsi:type="dcterms:W3CDTF">2020-04-13T06:20:54Z</dcterms:modified>
</cp:coreProperties>
</file>