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drawings/drawing3.xml" ContentType="application/vnd.openxmlformats-officedocument.drawingml.chartshapes+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7"/>
  </p:notesMasterIdLst>
  <p:sldIdLst>
    <p:sldId id="278" r:id="rId2"/>
    <p:sldId id="316" r:id="rId3"/>
    <p:sldId id="330" r:id="rId4"/>
    <p:sldId id="319" r:id="rId5"/>
    <p:sldId id="321" r:id="rId6"/>
    <p:sldId id="315" r:id="rId7"/>
    <p:sldId id="320" r:id="rId8"/>
    <p:sldId id="322" r:id="rId9"/>
    <p:sldId id="323" r:id="rId10"/>
    <p:sldId id="324" r:id="rId11"/>
    <p:sldId id="325" r:id="rId12"/>
    <p:sldId id="326" r:id="rId13"/>
    <p:sldId id="327" r:id="rId14"/>
    <p:sldId id="328" r:id="rId15"/>
    <p:sldId id="329" r:id="rId16"/>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FF33"/>
    <a:srgbClr val="0000CC"/>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5" autoAdjust="0"/>
    <p:restoredTop sz="94652" autoAdjust="0"/>
  </p:normalViewPr>
  <p:slideViewPr>
    <p:cSldViewPr>
      <p:cViewPr varScale="1">
        <p:scale>
          <a:sx n="68" d="100"/>
          <a:sy n="68" d="100"/>
        </p:scale>
        <p:origin x="1470" y="60"/>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96" y="-52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C:\Users\TIM%20&#20107;&#21209;\Dropbox\&#26085;&#26412;&#21830;&#24037;&#20250;&#35696;&#25152;\databox\&#32207;&#21209;&#30465;&#23478;&#35336;&#35519;&#26619;\&#32207;&#21209;&#30465;&#23478;&#35336;&#35519;&#26619;.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9640;&#40802;&#28961;&#32887;&#19990;&#24111;&#65288;&#65298;&#20154;&#20197;&#19978;&#65289;.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package" Target="../embeddings/Microsoft_Excel_Worksheet.xlsx"/></Relationships>
</file>

<file path=ppt/charts/_rels/chart4.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2207;&#21209;&#30465;&#23478;&#35336;&#35519;&#26619;.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ja-JP" altLang="en-US" sz="1800" b="1">
                <a:latin typeface="+mn-lt"/>
              </a:rPr>
              <a:t>不足分の推移</a:t>
            </a:r>
            <a:endParaRPr lang="en-US" altLang="ja-JP" sz="1800" b="1">
              <a:latin typeface="+mn-lt"/>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'DATA(高齢無職)'!$B$3</c:f>
              <c:strCache>
                <c:ptCount val="1"/>
                <c:pt idx="0">
                  <c:v>実収入</c:v>
                </c:pt>
              </c:strCache>
            </c:strRef>
          </c:tx>
          <c:spPr>
            <a:solidFill>
              <a:srgbClr val="FB7C43"/>
            </a:solidFill>
            <a:ln>
              <a:noFill/>
            </a:ln>
            <a:effectLst/>
          </c:spPr>
          <c:invertIfNegative val="0"/>
          <c:cat>
            <c:strRef>
              <c:f>'DATA(高齢無職)'!$A$11:$A$23</c:f>
              <c:strCache>
                <c:ptCount val="13"/>
                <c:pt idx="0">
                  <c:v>2007年</c:v>
                </c:pt>
                <c:pt idx="1">
                  <c:v>2008年</c:v>
                </c:pt>
                <c:pt idx="2">
                  <c:v>2009年</c:v>
                </c:pt>
                <c:pt idx="3">
                  <c:v>2010年</c:v>
                </c:pt>
                <c:pt idx="4">
                  <c:v>2011年</c:v>
                </c:pt>
                <c:pt idx="5">
                  <c:v>2012年</c:v>
                </c:pt>
                <c:pt idx="6">
                  <c:v>2013年</c:v>
                </c:pt>
                <c:pt idx="7">
                  <c:v>2014年</c:v>
                </c:pt>
                <c:pt idx="8">
                  <c:v>2015年</c:v>
                </c:pt>
                <c:pt idx="9">
                  <c:v>2016年</c:v>
                </c:pt>
                <c:pt idx="10">
                  <c:v>2017年</c:v>
                </c:pt>
                <c:pt idx="11">
                  <c:v>2018年</c:v>
                </c:pt>
                <c:pt idx="12">
                  <c:v>2019年</c:v>
                </c:pt>
              </c:strCache>
            </c:strRef>
          </c:cat>
          <c:val>
            <c:numRef>
              <c:f>'DATA(高齢無職)'!$B$11:$B$23</c:f>
              <c:numCache>
                <c:formatCode>#,##0</c:formatCode>
                <c:ptCount val="13"/>
                <c:pt idx="0">
                  <c:v>225356</c:v>
                </c:pt>
                <c:pt idx="1">
                  <c:v>222731</c:v>
                </c:pt>
                <c:pt idx="2">
                  <c:v>222563</c:v>
                </c:pt>
                <c:pt idx="3">
                  <c:v>218388</c:v>
                </c:pt>
                <c:pt idx="4">
                  <c:v>218364</c:v>
                </c:pt>
                <c:pt idx="5">
                  <c:v>215555</c:v>
                </c:pt>
                <c:pt idx="6">
                  <c:v>214874</c:v>
                </c:pt>
                <c:pt idx="7">
                  <c:v>206992</c:v>
                </c:pt>
                <c:pt idx="8">
                  <c:v>211135</c:v>
                </c:pt>
                <c:pt idx="9">
                  <c:v>208111</c:v>
                </c:pt>
                <c:pt idx="10">
                  <c:v>204587</c:v>
                </c:pt>
                <c:pt idx="11">
                  <c:v>222335</c:v>
                </c:pt>
                <c:pt idx="12">
                  <c:v>242468</c:v>
                </c:pt>
              </c:numCache>
            </c:numRef>
          </c:val>
          <c:extLst>
            <c:ext xmlns:c16="http://schemas.microsoft.com/office/drawing/2014/chart" uri="{C3380CC4-5D6E-409C-BE32-E72D297353CC}">
              <c16:uniqueId val="{00000000-70B4-42B6-B6D4-D3EAF89E0CEF}"/>
            </c:ext>
          </c:extLst>
        </c:ser>
        <c:ser>
          <c:idx val="5"/>
          <c:order val="2"/>
          <c:tx>
            <c:strRef>
              <c:f>'DATA(高齢無職)'!$G$3</c:f>
              <c:strCache>
                <c:ptCount val="1"/>
                <c:pt idx="0">
                  <c:v>支出合計</c:v>
                </c:pt>
              </c:strCache>
            </c:strRef>
          </c:tx>
          <c:spPr>
            <a:solidFill>
              <a:srgbClr val="00B0F0"/>
            </a:solidFill>
            <a:ln>
              <a:noFill/>
            </a:ln>
            <a:effectLst/>
          </c:spPr>
          <c:invertIfNegative val="0"/>
          <c:cat>
            <c:strRef>
              <c:f>'DATA(高齢無職)'!$A$11:$A$23</c:f>
              <c:strCache>
                <c:ptCount val="13"/>
                <c:pt idx="0">
                  <c:v>2007年</c:v>
                </c:pt>
                <c:pt idx="1">
                  <c:v>2008年</c:v>
                </c:pt>
                <c:pt idx="2">
                  <c:v>2009年</c:v>
                </c:pt>
                <c:pt idx="3">
                  <c:v>2010年</c:v>
                </c:pt>
                <c:pt idx="4">
                  <c:v>2011年</c:v>
                </c:pt>
                <c:pt idx="5">
                  <c:v>2012年</c:v>
                </c:pt>
                <c:pt idx="6">
                  <c:v>2013年</c:v>
                </c:pt>
                <c:pt idx="7">
                  <c:v>2014年</c:v>
                </c:pt>
                <c:pt idx="8">
                  <c:v>2015年</c:v>
                </c:pt>
                <c:pt idx="9">
                  <c:v>2016年</c:v>
                </c:pt>
                <c:pt idx="10">
                  <c:v>2017年</c:v>
                </c:pt>
                <c:pt idx="11">
                  <c:v>2018年</c:v>
                </c:pt>
                <c:pt idx="12">
                  <c:v>2019年</c:v>
                </c:pt>
              </c:strCache>
            </c:strRef>
          </c:cat>
          <c:val>
            <c:numRef>
              <c:f>'DATA(高齢無職)'!$G$11:$G$23</c:f>
              <c:numCache>
                <c:formatCode>#,##0</c:formatCode>
                <c:ptCount val="13"/>
                <c:pt idx="0">
                  <c:v>280273</c:v>
                </c:pt>
                <c:pt idx="1">
                  <c:v>283354</c:v>
                </c:pt>
                <c:pt idx="2">
                  <c:v>276788</c:v>
                </c:pt>
                <c:pt idx="3">
                  <c:v>276873</c:v>
                </c:pt>
                <c:pt idx="4">
                  <c:v>271182</c:v>
                </c:pt>
                <c:pt idx="5">
                  <c:v>272581</c:v>
                </c:pt>
                <c:pt idx="6">
                  <c:v>280295</c:v>
                </c:pt>
                <c:pt idx="7">
                  <c:v>277860</c:v>
                </c:pt>
                <c:pt idx="8">
                  <c:v>278645</c:v>
                </c:pt>
                <c:pt idx="9">
                  <c:v>268628</c:v>
                </c:pt>
                <c:pt idx="10">
                  <c:v>265634</c:v>
                </c:pt>
                <c:pt idx="11">
                  <c:v>269790</c:v>
                </c:pt>
                <c:pt idx="12">
                  <c:v>275448</c:v>
                </c:pt>
              </c:numCache>
            </c:numRef>
          </c:val>
          <c:extLst>
            <c:ext xmlns:c16="http://schemas.microsoft.com/office/drawing/2014/chart" uri="{C3380CC4-5D6E-409C-BE32-E72D297353CC}">
              <c16:uniqueId val="{00000001-70B4-42B6-B6D4-D3EAF89E0CEF}"/>
            </c:ext>
          </c:extLst>
        </c:ser>
        <c:dLbls>
          <c:showLegendKey val="0"/>
          <c:showVal val="0"/>
          <c:showCatName val="0"/>
          <c:showSerName val="0"/>
          <c:showPercent val="0"/>
          <c:showBubbleSize val="0"/>
        </c:dLbls>
        <c:gapWidth val="150"/>
        <c:overlap val="-27"/>
        <c:axId val="596302472"/>
        <c:axId val="596308704"/>
      </c:barChart>
      <c:lineChart>
        <c:grouping val="standard"/>
        <c:varyColors val="0"/>
        <c:ser>
          <c:idx val="3"/>
          <c:order val="1"/>
          <c:tx>
            <c:strRef>
              <c:f>'DATA(高齢無職)'!$E$3</c:f>
              <c:strCache>
                <c:ptCount val="1"/>
                <c:pt idx="0">
                  <c:v>不足分</c:v>
                </c:pt>
              </c:strCache>
            </c:strRef>
          </c:tx>
          <c:spPr>
            <a:ln w="28575" cap="sq">
              <a:solidFill>
                <a:srgbClr val="FFC000"/>
              </a:solidFill>
              <a:round/>
            </a:ln>
            <a:effectLst/>
          </c:spPr>
          <c:marker>
            <c:symbol val="circle"/>
            <c:size val="5"/>
            <c:spPr>
              <a:solidFill>
                <a:schemeClr val="accent4"/>
              </a:solidFill>
              <a:ln w="22225">
                <a:solidFill>
                  <a:schemeClr val="bg2">
                    <a:lumMod val="75000"/>
                    <a:alpha val="99000"/>
                  </a:schemeClr>
                </a:solidFill>
              </a:ln>
              <a:effectLst/>
            </c:spPr>
          </c:marker>
          <c:dLbls>
            <c:dLbl>
              <c:idx val="6"/>
              <c:layout>
                <c:manualLayout>
                  <c:x val="-7.3881667165998227E-2"/>
                  <c:y val="-3.49956255468066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B4-42B6-B6D4-D3EAF89E0CEF}"/>
                </c:ext>
              </c:extLst>
            </c:dLbl>
            <c:dLbl>
              <c:idx val="7"/>
              <c:layout>
                <c:manualLayout>
                  <c:x val="-5.2385401777568182E-2"/>
                  <c:y val="-3.4383954154727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B4-42B6-B6D4-D3EAF89E0CEF}"/>
                </c:ext>
              </c:extLst>
            </c:dLbl>
            <c:dLbl>
              <c:idx val="8"/>
              <c:layout>
                <c:manualLayout>
                  <c:x val="-2.24508864761007E-2"/>
                  <c:y val="-3.4383954154727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B4-42B6-B6D4-D3EAF89E0CEF}"/>
                </c:ext>
              </c:extLst>
            </c:dLbl>
            <c:dLbl>
              <c:idx val="9"/>
              <c:layout>
                <c:manualLayout>
                  <c:x val="-5.9869030602934956E-2"/>
                  <c:y val="4.20248328557784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0B4-42B6-B6D4-D3EAF89E0CEF}"/>
                </c:ext>
              </c:extLst>
            </c:dLbl>
            <c:dLbl>
              <c:idx val="10"/>
              <c:layout>
                <c:manualLayout>
                  <c:x val="-4.7396315893990175E-2"/>
                  <c:y val="-3.82043935052531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0B4-42B6-B6D4-D3EAF89E0CEF}"/>
                </c:ext>
              </c:extLst>
            </c:dLbl>
            <c:dLbl>
              <c:idx val="11"/>
              <c:layout>
                <c:manualLayout>
                  <c:x val="-3.2429058243256433E-2"/>
                  <c:y val="-4.58452722063037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0B4-42B6-B6D4-D3EAF89E0CEF}"/>
                </c:ext>
              </c:extLst>
            </c:dLbl>
            <c:dLbl>
              <c:idx val="12"/>
              <c:layout>
                <c:manualLayout>
                  <c:x val="-5.2385401777568084E-2"/>
                  <c:y val="-6.11270296084049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0B4-42B6-B6D4-D3EAF89E0CEF}"/>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'DATA(高齢無職)'!$A$11:$A$23</c:f>
              <c:strCache>
                <c:ptCount val="13"/>
                <c:pt idx="0">
                  <c:v>2007年</c:v>
                </c:pt>
                <c:pt idx="1">
                  <c:v>2008年</c:v>
                </c:pt>
                <c:pt idx="2">
                  <c:v>2009年</c:v>
                </c:pt>
                <c:pt idx="3">
                  <c:v>2010年</c:v>
                </c:pt>
                <c:pt idx="4">
                  <c:v>2011年</c:v>
                </c:pt>
                <c:pt idx="5">
                  <c:v>2012年</c:v>
                </c:pt>
                <c:pt idx="6">
                  <c:v>2013年</c:v>
                </c:pt>
                <c:pt idx="7">
                  <c:v>2014年</c:v>
                </c:pt>
                <c:pt idx="8">
                  <c:v>2015年</c:v>
                </c:pt>
                <c:pt idx="9">
                  <c:v>2016年</c:v>
                </c:pt>
                <c:pt idx="10">
                  <c:v>2017年</c:v>
                </c:pt>
                <c:pt idx="11">
                  <c:v>2018年</c:v>
                </c:pt>
                <c:pt idx="12">
                  <c:v>2019年</c:v>
                </c:pt>
              </c:strCache>
            </c:strRef>
          </c:cat>
          <c:val>
            <c:numRef>
              <c:f>'DATA(高齢無職)'!$E$11:$E$23</c:f>
              <c:numCache>
                <c:formatCode>#,##0</c:formatCode>
                <c:ptCount val="13"/>
                <c:pt idx="0">
                  <c:v>54917</c:v>
                </c:pt>
                <c:pt idx="1">
                  <c:v>60623</c:v>
                </c:pt>
                <c:pt idx="2">
                  <c:v>54225</c:v>
                </c:pt>
                <c:pt idx="3">
                  <c:v>58485</c:v>
                </c:pt>
                <c:pt idx="4">
                  <c:v>52818</c:v>
                </c:pt>
                <c:pt idx="5">
                  <c:v>57026</c:v>
                </c:pt>
                <c:pt idx="6">
                  <c:v>65421</c:v>
                </c:pt>
                <c:pt idx="7">
                  <c:v>70868</c:v>
                </c:pt>
                <c:pt idx="8">
                  <c:v>67510</c:v>
                </c:pt>
                <c:pt idx="9">
                  <c:v>60517</c:v>
                </c:pt>
                <c:pt idx="10">
                  <c:v>61047</c:v>
                </c:pt>
                <c:pt idx="11">
                  <c:v>47455</c:v>
                </c:pt>
                <c:pt idx="12">
                  <c:v>32980</c:v>
                </c:pt>
              </c:numCache>
            </c:numRef>
          </c:val>
          <c:smooth val="0"/>
          <c:extLst>
            <c:ext xmlns:c16="http://schemas.microsoft.com/office/drawing/2014/chart" uri="{C3380CC4-5D6E-409C-BE32-E72D297353CC}">
              <c16:uniqueId val="{00000009-70B4-42B6-B6D4-D3EAF89E0CEF}"/>
            </c:ext>
          </c:extLst>
        </c:ser>
        <c:dLbls>
          <c:showLegendKey val="0"/>
          <c:showVal val="0"/>
          <c:showCatName val="0"/>
          <c:showSerName val="0"/>
          <c:showPercent val="0"/>
          <c:showBubbleSize val="0"/>
        </c:dLbls>
        <c:marker val="1"/>
        <c:smooth val="0"/>
        <c:axId val="508116840"/>
        <c:axId val="508122088"/>
      </c:lineChart>
      <c:catAx>
        <c:axId val="5963024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596308704"/>
        <c:crosses val="autoZero"/>
        <c:auto val="1"/>
        <c:lblAlgn val="ctr"/>
        <c:lblOffset val="100"/>
        <c:noMultiLvlLbl val="0"/>
      </c:catAx>
      <c:valAx>
        <c:axId val="5963087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596302472"/>
        <c:crosses val="autoZero"/>
        <c:crossBetween val="between"/>
      </c:valAx>
      <c:valAx>
        <c:axId val="508122088"/>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508116840"/>
        <c:crosses val="max"/>
        <c:crossBetween val="between"/>
      </c:valAx>
      <c:catAx>
        <c:axId val="508116840"/>
        <c:scaling>
          <c:orientation val="minMax"/>
        </c:scaling>
        <c:delete val="1"/>
        <c:axPos val="b"/>
        <c:numFmt formatCode="General" sourceLinked="1"/>
        <c:majorTickMark val="none"/>
        <c:minorTickMark val="none"/>
        <c:tickLblPos val="nextTo"/>
        <c:crossAx val="50812208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dirty="0">
                <a:solidFill>
                  <a:sysClr val="windowText" lastClr="000000"/>
                </a:solidFill>
              </a:rPr>
              <a:t>高齢無職二人以上世帯の家計収支 －</a:t>
            </a:r>
            <a:r>
              <a:rPr lang="en-US" altLang="ja-JP" dirty="0">
                <a:solidFill>
                  <a:sysClr val="windowText" lastClr="000000"/>
                </a:solidFill>
              </a:rPr>
              <a:t>2017</a:t>
            </a:r>
            <a:r>
              <a:rPr lang="ja-JP" altLang="en-US" dirty="0">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'H29高齢無職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B065-4043-BAE0-FC170927992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'!$M$4:$N$4</c:f>
              <c:numCache>
                <c:formatCode>#,##0</c:formatCode>
                <c:ptCount val="2"/>
                <c:pt idx="1">
                  <c:v>175799</c:v>
                </c:pt>
              </c:numCache>
            </c:numRef>
          </c:val>
          <c:extLst>
            <c:ext xmlns:c16="http://schemas.microsoft.com/office/drawing/2014/chart" uri="{C3380CC4-5D6E-409C-BE32-E72D297353CC}">
              <c16:uniqueId val="{00000001-B065-4043-BAE0-FC1709279921}"/>
            </c:ext>
          </c:extLst>
        </c:ser>
        <c:ser>
          <c:idx val="1"/>
          <c:order val="1"/>
          <c:tx>
            <c:strRef>
              <c:f>'H29高齢無職 '!$L$5</c:f>
              <c:strCache>
                <c:ptCount val="1"/>
                <c:pt idx="0">
                  <c:v>その他</c:v>
                </c:pt>
              </c:strCache>
            </c:strRef>
          </c:tx>
          <c:spPr>
            <a:solidFill>
              <a:schemeClr val="accent2"/>
            </a:solidFill>
            <a:ln>
              <a:noFill/>
            </a:ln>
            <a:effectLst/>
          </c:spPr>
          <c:invertIfNegative val="0"/>
          <c:dLbls>
            <c:dLbl>
              <c:idx val="1"/>
              <c:layout>
                <c:manualLayout>
                  <c:x val="-1.1579080685752913E-2"/>
                  <c:y val="-4.2251622577274333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065-4043-BAE0-FC170927992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'!$M$5:$N$5</c:f>
              <c:numCache>
                <c:formatCode>#,##0_);[Red]\(#,##0\)</c:formatCode>
                <c:ptCount val="2"/>
                <c:pt idx="1">
                  <c:v>28788</c:v>
                </c:pt>
              </c:numCache>
            </c:numRef>
          </c:val>
          <c:extLst>
            <c:ext xmlns:c16="http://schemas.microsoft.com/office/drawing/2014/chart" uri="{C3380CC4-5D6E-409C-BE32-E72D297353CC}">
              <c16:uniqueId val="{00000003-B065-4043-BAE0-FC1709279921}"/>
            </c:ext>
          </c:extLst>
        </c:ser>
        <c:ser>
          <c:idx val="2"/>
          <c:order val="2"/>
          <c:tx>
            <c:strRef>
              <c:f>'H29高齢無職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'!$M$6:$N$6</c:f>
              <c:numCache>
                <c:formatCode>#,##0_);[Red]\(#,##0\)</c:formatCode>
                <c:ptCount val="2"/>
                <c:pt idx="1">
                  <c:v>61047</c:v>
                </c:pt>
              </c:numCache>
            </c:numRef>
          </c:val>
          <c:extLst>
            <c:ext xmlns:c16="http://schemas.microsoft.com/office/drawing/2014/chart" uri="{C3380CC4-5D6E-409C-BE32-E72D297353CC}">
              <c16:uniqueId val="{00000004-B065-4043-BAE0-FC1709279921}"/>
            </c:ext>
          </c:extLst>
        </c:ser>
        <c:ser>
          <c:idx val="3"/>
          <c:order val="3"/>
          <c:tx>
            <c:strRef>
              <c:f>'H29高齢無職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'!$M$7:$N$7</c:f>
              <c:numCache>
                <c:formatCode>General</c:formatCode>
                <c:ptCount val="2"/>
                <c:pt idx="0" formatCode="#,##0_);[Red]\(#,##0\)">
                  <c:v>27952</c:v>
                </c:pt>
              </c:numCache>
            </c:numRef>
          </c:val>
          <c:extLst>
            <c:ext xmlns:c16="http://schemas.microsoft.com/office/drawing/2014/chart" uri="{C3380CC4-5D6E-409C-BE32-E72D297353CC}">
              <c16:uniqueId val="{00000006-B065-4043-BAE0-FC1709279921}"/>
            </c:ext>
          </c:extLst>
        </c:ser>
        <c:ser>
          <c:idx val="4"/>
          <c:order val="4"/>
          <c:tx>
            <c:strRef>
              <c:f>'H29高齢無職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'!$M$8:$N$8</c:f>
              <c:numCache>
                <c:formatCode>General</c:formatCode>
                <c:ptCount val="2"/>
                <c:pt idx="0" formatCode="#,##0_);[Red]\(#,##0\)">
                  <c:v>68154</c:v>
                </c:pt>
              </c:numCache>
            </c:numRef>
          </c:val>
          <c:extLst>
            <c:ext xmlns:c16="http://schemas.microsoft.com/office/drawing/2014/chart" uri="{C3380CC4-5D6E-409C-BE32-E72D297353CC}">
              <c16:uniqueId val="{00000007-B065-4043-BAE0-FC1709279921}"/>
            </c:ext>
          </c:extLst>
        </c:ser>
        <c:ser>
          <c:idx val="5"/>
          <c:order val="5"/>
          <c:tx>
            <c:strRef>
              <c:f>'H29高齢無職 '!$L$9</c:f>
              <c:strCache>
                <c:ptCount val="1"/>
                <c:pt idx="0">
                  <c:v>住居</c:v>
                </c:pt>
              </c:strCache>
            </c:strRef>
          </c:tx>
          <c:spPr>
            <a:solidFill>
              <a:schemeClr val="accent6"/>
            </a:solidFill>
            <a:ln>
              <a:noFill/>
            </a:ln>
            <a:effectLst/>
          </c:spPr>
          <c:invertIfNegative val="0"/>
          <c:dLbls>
            <c:dLbl>
              <c:idx val="0"/>
              <c:layout>
                <c:manualLayout>
                  <c:x val="-0.16859893542404769"/>
                  <c:y val="-0.1273682498445935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'!$M$9:$N$9</c:f>
              <c:numCache>
                <c:formatCode>General</c:formatCode>
                <c:ptCount val="2"/>
                <c:pt idx="0" formatCode="#,##0_);[Red]\(#,##0\)">
                  <c:v>13885</c:v>
                </c:pt>
              </c:numCache>
            </c:numRef>
          </c:val>
          <c:extLst>
            <c:ext xmlns:c16="http://schemas.microsoft.com/office/drawing/2014/chart" uri="{C3380CC4-5D6E-409C-BE32-E72D297353CC}">
              <c16:uniqueId val="{00000009-B065-4043-BAE0-FC1709279921}"/>
            </c:ext>
          </c:extLst>
        </c:ser>
        <c:ser>
          <c:idx val="6"/>
          <c:order val="6"/>
          <c:tx>
            <c:strRef>
              <c:f>'H29高齢無職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'!$M$10:$N$10</c:f>
              <c:numCache>
                <c:formatCode>General</c:formatCode>
                <c:ptCount val="2"/>
                <c:pt idx="0" formatCode="#,##0_);[Red]\(#,##0\)">
                  <c:v>21115</c:v>
                </c:pt>
              </c:numCache>
            </c:numRef>
          </c:val>
          <c:extLst>
            <c:ext xmlns:c16="http://schemas.microsoft.com/office/drawing/2014/chart" uri="{C3380CC4-5D6E-409C-BE32-E72D297353CC}">
              <c16:uniqueId val="{0000000B-B065-4043-BAE0-FC1709279921}"/>
            </c:ext>
          </c:extLst>
        </c:ser>
        <c:ser>
          <c:idx val="7"/>
          <c:order val="7"/>
          <c:tx>
            <c:strRef>
              <c:f>'H29高齢無職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'!$M$11:$N$11</c:f>
              <c:numCache>
                <c:formatCode>General</c:formatCode>
                <c:ptCount val="2"/>
                <c:pt idx="0" formatCode="#,##0_);[Red]\(#,##0\)">
                  <c:v>9608</c:v>
                </c:pt>
              </c:numCache>
            </c:numRef>
          </c:val>
          <c:extLst>
            <c:ext xmlns:c16="http://schemas.microsoft.com/office/drawing/2014/chart" uri="{C3380CC4-5D6E-409C-BE32-E72D297353CC}">
              <c16:uniqueId val="{0000000D-B065-4043-BAE0-FC1709279921}"/>
            </c:ext>
          </c:extLst>
        </c:ser>
        <c:ser>
          <c:idx val="8"/>
          <c:order val="8"/>
          <c:tx>
            <c:strRef>
              <c:f>'H29高齢無職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2258792238149393E-3"/>
                  <c:y val="0.16679559648235487"/>
                </c:manualLayout>
              </c:layout>
              <c:tx>
                <c:rich>
                  <a:bodyPr/>
                  <a:lstStyle/>
                  <a:p>
                    <a:fld id="{EFDF20C2-F0D2-4661-A907-57AED2817FC6}" type="SERIESNAME">
                      <a:rPr lang="ja-JP" altLang="en-US" sz="1050"/>
                      <a:pPr/>
                      <a:t>[系列名]</a:t>
                    </a:fld>
                    <a:r>
                      <a:rPr lang="en-US" altLang="ja-JP" sz="1050" baseline="0" dirty="0"/>
                      <a:t>, </a:t>
                    </a:r>
                    <a:fld id="{5C75ED96-79B0-4342-A651-43EF338A78F8}" type="VALUE">
                      <a:rPr lang="en-US" altLang="ja-JP" sz="1050" baseline="0"/>
                      <a:pPr/>
                      <a:t>[値]</a:t>
                    </a:fld>
                    <a:endParaRPr lang="en-US" altLang="ja-JP" sz="1050" baseline="0" dirty="0"/>
                  </a:p>
                </c:rich>
              </c:tx>
              <c:showLegendKey val="0"/>
              <c:showVal val="1"/>
              <c:showCatName val="0"/>
              <c:showSerName val="1"/>
              <c:showPercent val="0"/>
              <c:showBubbleSize val="0"/>
              <c:extLst>
                <c:ext xmlns:c15="http://schemas.microsoft.com/office/drawing/2012/chart" uri="{CE6537A1-D6FC-4f65-9D91-7224C49458BB}">
                  <c15:layout>
                    <c:manualLayout>
                      <c:w val="0.18788946703738962"/>
                      <c:h val="0.11343313511116855"/>
                    </c:manualLayout>
                  </c15:layout>
                  <c15:dlblFieldTable/>
                  <c15:showDataLabelsRange val="0"/>
                </c:ext>
                <c:ext xmlns:c16="http://schemas.microsoft.com/office/drawing/2014/chart" uri="{C3380CC4-5D6E-409C-BE32-E72D297353CC}">
                  <c16:uniqueId val="{0000000E-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'!$M$12:$N$12</c:f>
              <c:numCache>
                <c:formatCode>General</c:formatCode>
                <c:ptCount val="2"/>
                <c:pt idx="0" formatCode="#,##0_);[Red]\(#,##0\)">
                  <c:v>6458</c:v>
                </c:pt>
              </c:numCache>
            </c:numRef>
          </c:val>
          <c:extLst>
            <c:ext xmlns:c16="http://schemas.microsoft.com/office/drawing/2014/chart" uri="{C3380CC4-5D6E-409C-BE32-E72D297353CC}">
              <c16:uniqueId val="{0000000F-B065-4043-BAE0-FC1709279921}"/>
            </c:ext>
          </c:extLst>
        </c:ser>
        <c:ser>
          <c:idx val="9"/>
          <c:order val="9"/>
          <c:tx>
            <c:strRef>
              <c:f>'H29高齢無職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'!$M$13:$N$13</c:f>
              <c:numCache>
                <c:formatCode>General</c:formatCode>
                <c:ptCount val="2"/>
                <c:pt idx="0" formatCode="#,##0_);[Red]\(#,##0\)">
                  <c:v>14513</c:v>
                </c:pt>
              </c:numCache>
            </c:numRef>
          </c:val>
          <c:extLst>
            <c:ext xmlns:c16="http://schemas.microsoft.com/office/drawing/2014/chart" uri="{C3380CC4-5D6E-409C-BE32-E72D297353CC}">
              <c16:uniqueId val="{00000011-B065-4043-BAE0-FC1709279921}"/>
            </c:ext>
          </c:extLst>
        </c:ser>
        <c:ser>
          <c:idx val="10"/>
          <c:order val="10"/>
          <c:tx>
            <c:strRef>
              <c:f>'H29高齢無職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3.437365343577075E-2"/>
                  <c:y val="0.1387812121927796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'!$M$14:$N$14</c:f>
              <c:numCache>
                <c:formatCode>General</c:formatCode>
                <c:ptCount val="2"/>
                <c:pt idx="0" formatCode="#,##0_);[Red]\(#,##0\)">
                  <c:v>28630</c:v>
                </c:pt>
              </c:numCache>
            </c:numRef>
          </c:val>
          <c:extLst>
            <c:ext xmlns:c16="http://schemas.microsoft.com/office/drawing/2014/chart" uri="{C3380CC4-5D6E-409C-BE32-E72D297353CC}">
              <c16:uniqueId val="{00000013-B065-4043-BAE0-FC1709279921}"/>
            </c:ext>
          </c:extLst>
        </c:ser>
        <c:ser>
          <c:idx val="11"/>
          <c:order val="11"/>
          <c:tx>
            <c:strRef>
              <c:f>'H29高齢無職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'!$M$15:$N$15</c:f>
              <c:numCache>
                <c:formatCode>General</c:formatCode>
                <c:ptCount val="2"/>
                <c:pt idx="0" formatCode="#,##0_);[Red]\(#,##0\)">
                  <c:v>382</c:v>
                </c:pt>
              </c:numCache>
            </c:numRef>
          </c:val>
          <c:extLst>
            <c:ext xmlns:c16="http://schemas.microsoft.com/office/drawing/2014/chart" uri="{C3380CC4-5D6E-409C-BE32-E72D297353CC}">
              <c16:uniqueId val="{00000015-B065-4043-BAE0-FC1709279921}"/>
            </c:ext>
          </c:extLst>
        </c:ser>
        <c:ser>
          <c:idx val="12"/>
          <c:order val="12"/>
          <c:tx>
            <c:strRef>
              <c:f>'H29高齢無職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065-4043-BAE0-FC170927992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'!$M$16:$N$16</c:f>
              <c:numCache>
                <c:formatCode>General</c:formatCode>
                <c:ptCount val="2"/>
                <c:pt idx="0" formatCode="#,##0_);[Red]\(#,##0\)">
                  <c:v>24268</c:v>
                </c:pt>
              </c:numCache>
            </c:numRef>
          </c:val>
          <c:extLst>
            <c:ext xmlns:c16="http://schemas.microsoft.com/office/drawing/2014/chart" uri="{C3380CC4-5D6E-409C-BE32-E72D297353CC}">
              <c16:uniqueId val="{00000017-B065-4043-BAE0-FC1709279921}"/>
            </c:ext>
          </c:extLst>
        </c:ser>
        <c:ser>
          <c:idx val="13"/>
          <c:order val="13"/>
          <c:tx>
            <c:strRef>
              <c:f>'H29高齢無職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'!$M$17:$N$17</c:f>
              <c:numCache>
                <c:formatCode>General</c:formatCode>
                <c:ptCount val="2"/>
                <c:pt idx="0" formatCode="#,##0_);[Red]\(#,##0\)">
                  <c:v>23273</c:v>
                </c:pt>
              </c:numCache>
            </c:numRef>
          </c:val>
          <c:extLst>
            <c:ext xmlns:c16="http://schemas.microsoft.com/office/drawing/2014/chart" uri="{C3380CC4-5D6E-409C-BE32-E72D297353CC}">
              <c16:uniqueId val="{00000019-B065-4043-BAE0-FC1709279921}"/>
            </c:ext>
          </c:extLst>
        </c:ser>
        <c:ser>
          <c:idx val="14"/>
          <c:order val="14"/>
          <c:tx>
            <c:strRef>
              <c:f>'H29高齢無職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'!$M$18:$N$18</c:f>
              <c:numCache>
                <c:formatCode>General</c:formatCode>
                <c:ptCount val="2"/>
                <c:pt idx="0" formatCode="#,##0">
                  <c:v>27394</c:v>
                </c:pt>
              </c:numCache>
            </c:numRef>
          </c:val>
          <c:extLst>
            <c:ext xmlns:c16="http://schemas.microsoft.com/office/drawing/2014/chart" uri="{C3380CC4-5D6E-409C-BE32-E72D297353CC}">
              <c16:uniqueId val="{0000001B-B065-4043-BAE0-FC170927992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2016</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manualLayout>
          <c:layoutTarget val="inner"/>
          <c:xMode val="edge"/>
          <c:yMode val="edge"/>
          <c:x val="5.5726155452863801E-2"/>
          <c:y val="0.13611173546928332"/>
          <c:w val="0.91527375808583789"/>
          <c:h val="0.80655035246052531"/>
        </c:manualLayout>
      </c:layout>
      <c:barChart>
        <c:barDir val="bar"/>
        <c:grouping val="percentStacked"/>
        <c:varyColors val="0"/>
        <c:ser>
          <c:idx val="0"/>
          <c:order val="0"/>
          <c:tx>
            <c:strRef>
              <c:f>'H28高齢無職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D1C3-4164-82CE-8E29344C402B}"/>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'!$M$4:$N$4</c:f>
              <c:numCache>
                <c:formatCode>#,##0</c:formatCode>
                <c:ptCount val="2"/>
                <c:pt idx="1">
                  <c:v>175312</c:v>
                </c:pt>
              </c:numCache>
            </c:numRef>
          </c:val>
          <c:extLst>
            <c:ext xmlns:c16="http://schemas.microsoft.com/office/drawing/2014/chart" uri="{C3380CC4-5D6E-409C-BE32-E72D297353CC}">
              <c16:uniqueId val="{00000001-D1C3-4164-82CE-8E29344C402B}"/>
            </c:ext>
          </c:extLst>
        </c:ser>
        <c:ser>
          <c:idx val="1"/>
          <c:order val="1"/>
          <c:tx>
            <c:strRef>
              <c:f>'H28高齢無職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D1C3-4164-82CE-8E29344C402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'!$M$5:$N$5</c:f>
              <c:numCache>
                <c:formatCode>#,##0_);[Red]\(#,##0\)</c:formatCode>
                <c:ptCount val="2"/>
                <c:pt idx="1">
                  <c:v>32799</c:v>
                </c:pt>
              </c:numCache>
            </c:numRef>
          </c:val>
          <c:extLst>
            <c:ext xmlns:c16="http://schemas.microsoft.com/office/drawing/2014/chart" uri="{C3380CC4-5D6E-409C-BE32-E72D297353CC}">
              <c16:uniqueId val="{00000003-D1C3-4164-82CE-8E29344C402B}"/>
            </c:ext>
          </c:extLst>
        </c:ser>
        <c:ser>
          <c:idx val="2"/>
          <c:order val="2"/>
          <c:tx>
            <c:strRef>
              <c:f>'H28高齢無職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'!$M$6:$N$6</c:f>
              <c:numCache>
                <c:formatCode>#,##0_);[Red]\(#,##0\)</c:formatCode>
                <c:ptCount val="2"/>
                <c:pt idx="1">
                  <c:v>60517</c:v>
                </c:pt>
              </c:numCache>
            </c:numRef>
          </c:val>
          <c:extLst>
            <c:ext xmlns:c16="http://schemas.microsoft.com/office/drawing/2014/chart" uri="{C3380CC4-5D6E-409C-BE32-E72D297353CC}">
              <c16:uniqueId val="{00000004-D1C3-4164-82CE-8E29344C402B}"/>
            </c:ext>
          </c:extLst>
        </c:ser>
        <c:ser>
          <c:idx val="3"/>
          <c:order val="3"/>
          <c:tx>
            <c:strRef>
              <c:f>'H28高齢無職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'!$M$7:$N$7</c:f>
              <c:numCache>
                <c:formatCode>General</c:formatCode>
                <c:ptCount val="2"/>
                <c:pt idx="0" formatCode="#,##0_);[Red]\(#,##0\)">
                  <c:v>29024</c:v>
                </c:pt>
              </c:numCache>
            </c:numRef>
          </c:val>
          <c:extLst>
            <c:ext xmlns:c16="http://schemas.microsoft.com/office/drawing/2014/chart" uri="{C3380CC4-5D6E-409C-BE32-E72D297353CC}">
              <c16:uniqueId val="{00000006-D1C3-4164-82CE-8E29344C402B}"/>
            </c:ext>
          </c:extLst>
        </c:ser>
        <c:ser>
          <c:idx val="4"/>
          <c:order val="4"/>
          <c:tx>
            <c:strRef>
              <c:f>'H28高齢無職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'!$M$8:$N$8</c:f>
              <c:numCache>
                <c:formatCode>General</c:formatCode>
                <c:ptCount val="2"/>
                <c:pt idx="0" formatCode="#,##0_);[Red]\(#,##0\)">
                  <c:v>68193</c:v>
                </c:pt>
              </c:numCache>
            </c:numRef>
          </c:val>
          <c:extLst>
            <c:ext xmlns:c16="http://schemas.microsoft.com/office/drawing/2014/chart" uri="{C3380CC4-5D6E-409C-BE32-E72D297353CC}">
              <c16:uniqueId val="{00000007-D1C3-4164-82CE-8E29344C402B}"/>
            </c:ext>
          </c:extLst>
        </c:ser>
        <c:ser>
          <c:idx val="5"/>
          <c:order val="5"/>
          <c:tx>
            <c:strRef>
              <c:f>'H28高齢無職 '!$L$9</c:f>
              <c:strCache>
                <c:ptCount val="1"/>
                <c:pt idx="0">
                  <c:v>住居</c:v>
                </c:pt>
              </c:strCache>
            </c:strRef>
          </c:tx>
          <c:spPr>
            <a:solidFill>
              <a:schemeClr val="accent6"/>
            </a:solidFill>
            <a:ln>
              <a:noFill/>
            </a:ln>
            <a:effectLst/>
          </c:spPr>
          <c:invertIfNegative val="0"/>
          <c:dLbls>
            <c:dLbl>
              <c:idx val="0"/>
              <c:layout>
                <c:manualLayout>
                  <c:x val="-0.15979930333142062"/>
                  <c:y val="-0.139050019063733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'!$M$9:$N$9</c:f>
              <c:numCache>
                <c:formatCode>General</c:formatCode>
                <c:ptCount val="2"/>
                <c:pt idx="0" formatCode="#,##0_);[Red]\(#,##0\)">
                  <c:v>14346</c:v>
                </c:pt>
              </c:numCache>
            </c:numRef>
          </c:val>
          <c:extLst>
            <c:ext xmlns:c16="http://schemas.microsoft.com/office/drawing/2014/chart" uri="{C3380CC4-5D6E-409C-BE32-E72D297353CC}">
              <c16:uniqueId val="{00000009-D1C3-4164-82CE-8E29344C402B}"/>
            </c:ext>
          </c:extLst>
        </c:ser>
        <c:ser>
          <c:idx val="6"/>
          <c:order val="6"/>
          <c:tx>
            <c:strRef>
              <c:f>'H28高齢無職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'!$M$10:$N$10</c:f>
              <c:numCache>
                <c:formatCode>General</c:formatCode>
                <c:ptCount val="2"/>
                <c:pt idx="0" formatCode="#,##0_);[Red]\(#,##0\)">
                  <c:v>20427</c:v>
                </c:pt>
              </c:numCache>
            </c:numRef>
          </c:val>
          <c:extLst>
            <c:ext xmlns:c16="http://schemas.microsoft.com/office/drawing/2014/chart" uri="{C3380CC4-5D6E-409C-BE32-E72D297353CC}">
              <c16:uniqueId val="{0000000B-D1C3-4164-82CE-8E29344C402B}"/>
            </c:ext>
          </c:extLst>
        </c:ser>
        <c:ser>
          <c:idx val="7"/>
          <c:order val="7"/>
          <c:tx>
            <c:strRef>
              <c:f>'H28高齢無職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'!$M$11:$N$11</c:f>
              <c:numCache>
                <c:formatCode>General</c:formatCode>
                <c:ptCount val="2"/>
                <c:pt idx="0" formatCode="#,##0_);[Red]\(#,##0\)">
                  <c:v>9290</c:v>
                </c:pt>
              </c:numCache>
            </c:numRef>
          </c:val>
          <c:extLst>
            <c:ext xmlns:c16="http://schemas.microsoft.com/office/drawing/2014/chart" uri="{C3380CC4-5D6E-409C-BE32-E72D297353CC}">
              <c16:uniqueId val="{0000000D-D1C3-4164-82CE-8E29344C402B}"/>
            </c:ext>
          </c:extLst>
        </c:ser>
        <c:ser>
          <c:idx val="8"/>
          <c:order val="8"/>
          <c:tx>
            <c:strRef>
              <c:f>'H28高齢無職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'!$M$12:$N$12</c:f>
              <c:numCache>
                <c:formatCode>General</c:formatCode>
                <c:ptCount val="2"/>
                <c:pt idx="0" formatCode="#,##0_);[Red]\(#,##0\)">
                  <c:v>6737</c:v>
                </c:pt>
              </c:numCache>
            </c:numRef>
          </c:val>
          <c:extLst>
            <c:ext xmlns:c16="http://schemas.microsoft.com/office/drawing/2014/chart" uri="{C3380CC4-5D6E-409C-BE32-E72D297353CC}">
              <c16:uniqueId val="{0000000F-D1C3-4164-82CE-8E29344C402B}"/>
            </c:ext>
          </c:extLst>
        </c:ser>
        <c:ser>
          <c:idx val="9"/>
          <c:order val="9"/>
          <c:tx>
            <c:strRef>
              <c:f>'H28高齢無職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'!$M$13:$N$13</c:f>
              <c:numCache>
                <c:formatCode>General</c:formatCode>
                <c:ptCount val="2"/>
                <c:pt idx="0" formatCode="#,##0_);[Red]\(#,##0\)">
                  <c:v>14646</c:v>
                </c:pt>
              </c:numCache>
            </c:numRef>
          </c:val>
          <c:extLst>
            <c:ext xmlns:c16="http://schemas.microsoft.com/office/drawing/2014/chart" uri="{C3380CC4-5D6E-409C-BE32-E72D297353CC}">
              <c16:uniqueId val="{00000011-D1C3-4164-82CE-8E29344C402B}"/>
            </c:ext>
          </c:extLst>
        </c:ser>
        <c:ser>
          <c:idx val="10"/>
          <c:order val="10"/>
          <c:tx>
            <c:strRef>
              <c:f>'H28高齢無職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'!$M$14:$N$14</c:f>
              <c:numCache>
                <c:formatCode>General</c:formatCode>
                <c:ptCount val="2"/>
                <c:pt idx="0" formatCode="#,##0_);[Red]\(#,##0\)">
                  <c:v>26505</c:v>
                </c:pt>
              </c:numCache>
            </c:numRef>
          </c:val>
          <c:extLst>
            <c:ext xmlns:c16="http://schemas.microsoft.com/office/drawing/2014/chart" uri="{C3380CC4-5D6E-409C-BE32-E72D297353CC}">
              <c16:uniqueId val="{00000013-D1C3-4164-82CE-8E29344C402B}"/>
            </c:ext>
          </c:extLst>
        </c:ser>
        <c:ser>
          <c:idx val="11"/>
          <c:order val="11"/>
          <c:tx>
            <c:strRef>
              <c:f>'H28高齢無職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'!$M$15:$N$15</c:f>
              <c:numCache>
                <c:formatCode>General</c:formatCode>
                <c:ptCount val="2"/>
                <c:pt idx="0" formatCode="#,##0_);[Red]\(#,##0\)">
                  <c:v>428</c:v>
                </c:pt>
              </c:numCache>
            </c:numRef>
          </c:val>
          <c:extLst>
            <c:ext xmlns:c16="http://schemas.microsoft.com/office/drawing/2014/chart" uri="{C3380CC4-5D6E-409C-BE32-E72D297353CC}">
              <c16:uniqueId val="{00000015-D1C3-4164-82CE-8E29344C402B}"/>
            </c:ext>
          </c:extLst>
        </c:ser>
        <c:ser>
          <c:idx val="12"/>
          <c:order val="12"/>
          <c:tx>
            <c:strRef>
              <c:f>'H28高齢無職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D1C3-4164-82CE-8E29344C402B}"/>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'!$M$16:$N$16</c:f>
              <c:numCache>
                <c:formatCode>General</c:formatCode>
                <c:ptCount val="2"/>
                <c:pt idx="0" formatCode="#,##0_);[Red]\(#,##0\)">
                  <c:v>25284</c:v>
                </c:pt>
              </c:numCache>
            </c:numRef>
          </c:val>
          <c:extLst>
            <c:ext xmlns:c16="http://schemas.microsoft.com/office/drawing/2014/chart" uri="{C3380CC4-5D6E-409C-BE32-E72D297353CC}">
              <c16:uniqueId val="{00000017-D1C3-4164-82CE-8E29344C402B}"/>
            </c:ext>
          </c:extLst>
        </c:ser>
        <c:ser>
          <c:idx val="13"/>
          <c:order val="13"/>
          <c:tx>
            <c:strRef>
              <c:f>'H28高齢無職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'!$M$17:$N$17</c:f>
              <c:numCache>
                <c:formatCode>General</c:formatCode>
                <c:ptCount val="2"/>
                <c:pt idx="0" formatCode="#,##0_);[Red]\(#,##0\)">
                  <c:v>25243</c:v>
                </c:pt>
              </c:numCache>
            </c:numRef>
          </c:val>
          <c:extLst>
            <c:ext xmlns:c16="http://schemas.microsoft.com/office/drawing/2014/chart" uri="{C3380CC4-5D6E-409C-BE32-E72D297353CC}">
              <c16:uniqueId val="{00000019-D1C3-4164-82CE-8E29344C402B}"/>
            </c:ext>
          </c:extLst>
        </c:ser>
        <c:ser>
          <c:idx val="14"/>
          <c:order val="14"/>
          <c:tx>
            <c:strRef>
              <c:f>'H28高齢無職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'!$M$18:$N$18</c:f>
              <c:numCache>
                <c:formatCode>General</c:formatCode>
                <c:ptCount val="2"/>
                <c:pt idx="0" formatCode="#,##0">
                  <c:v>28505</c:v>
                </c:pt>
              </c:numCache>
            </c:numRef>
          </c:val>
          <c:extLst>
            <c:ext xmlns:c16="http://schemas.microsoft.com/office/drawing/2014/chart" uri="{C3380CC4-5D6E-409C-BE32-E72D297353CC}">
              <c16:uniqueId val="{0000001B-D1C3-4164-82CE-8E29344C402B}"/>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2015</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'H27高齢無職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r>
                      <a:rPr lang="ja-JP" altLang="en-US" sz="1400" b="1" baseline="0"/>
                      <a:t>社会保障給付</a:t>
                    </a:r>
                    <a:r>
                      <a:rPr lang="en-US" altLang="ja-JP" sz="1400" b="1" baseline="0"/>
                      <a:t>, </a:t>
                    </a:r>
                    <a:fld id="{6ED97330-82E3-484D-A6B1-0F8892E9756E}" type="VALUE">
                      <a:rPr lang="en-US" altLang="ja-JP" sz="1400" b="1" baseline="0"/>
                      <a:pPr>
                        <a:defRPr sz="1400" b="1">
                          <a:solidFill>
                            <a:schemeClr val="bg1"/>
                          </a:solidFill>
                        </a:defRPr>
                      </a:pPr>
                      <a:t>[値]</a:t>
                    </a:fld>
                    <a:endParaRPr lang="en-US" altLang="ja-JP" sz="1400" b="1" baseline="0"/>
                  </a:p>
                </c:rich>
              </c:tx>
              <c:spPr>
                <a:noFill/>
                <a:ln>
                  <a:noFill/>
                </a:ln>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5362671453462038"/>
                      <c:h val="0.16261509393485321"/>
                    </c:manualLayout>
                  </c15:layout>
                  <c15:dlblFieldTable/>
                  <c15:showDataLabelsRange val="0"/>
                </c:ext>
                <c:ext xmlns:c16="http://schemas.microsoft.com/office/drawing/2014/chart" uri="{C3380CC4-5D6E-409C-BE32-E72D297353CC}">
                  <c16:uniqueId val="{00000000-BC42-4F1C-9725-743053246EB2}"/>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'H27高齢無職  '!$M$3:$N$3</c:f>
              <c:strCache>
                <c:ptCount val="2"/>
                <c:pt idx="0">
                  <c:v>支出</c:v>
                </c:pt>
                <c:pt idx="1">
                  <c:v>収入</c:v>
                </c:pt>
              </c:strCache>
            </c:strRef>
          </c:cat>
          <c:val>
            <c:numRef>
              <c:f>'H27高齢無職  '!$M$4:$N$4</c:f>
              <c:numCache>
                <c:formatCode>#,##0</c:formatCode>
                <c:ptCount val="2"/>
                <c:pt idx="1">
                  <c:v>177970</c:v>
                </c:pt>
              </c:numCache>
            </c:numRef>
          </c:val>
          <c:extLst>
            <c:ext xmlns:c16="http://schemas.microsoft.com/office/drawing/2014/chart" uri="{C3380CC4-5D6E-409C-BE32-E72D297353CC}">
              <c16:uniqueId val="{00000001-BC42-4F1C-9725-743053246EB2}"/>
            </c:ext>
          </c:extLst>
        </c:ser>
        <c:ser>
          <c:idx val="1"/>
          <c:order val="1"/>
          <c:tx>
            <c:strRef>
              <c:f>'H27高齢無職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dirty="0">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C42-4F1C-9725-743053246EB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'!$M$5:$N$5</c:f>
              <c:numCache>
                <c:formatCode>#,##0_);[Red]\(#,##0\)</c:formatCode>
                <c:ptCount val="2"/>
                <c:pt idx="1">
                  <c:v>33165</c:v>
                </c:pt>
              </c:numCache>
            </c:numRef>
          </c:val>
          <c:extLst>
            <c:ext xmlns:c16="http://schemas.microsoft.com/office/drawing/2014/chart" uri="{C3380CC4-5D6E-409C-BE32-E72D297353CC}">
              <c16:uniqueId val="{00000003-BC42-4F1C-9725-743053246EB2}"/>
            </c:ext>
          </c:extLst>
        </c:ser>
        <c:ser>
          <c:idx val="2"/>
          <c:order val="2"/>
          <c:tx>
            <c:strRef>
              <c:f>'H27高齢無職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'!$M$6:$N$6</c:f>
              <c:numCache>
                <c:formatCode>#,##0_);[Red]\(#,##0\)</c:formatCode>
                <c:ptCount val="2"/>
                <c:pt idx="1">
                  <c:v>67510</c:v>
                </c:pt>
              </c:numCache>
            </c:numRef>
          </c:val>
          <c:extLst>
            <c:ext xmlns:c16="http://schemas.microsoft.com/office/drawing/2014/chart" uri="{C3380CC4-5D6E-409C-BE32-E72D297353CC}">
              <c16:uniqueId val="{00000004-BC42-4F1C-9725-743053246EB2}"/>
            </c:ext>
          </c:extLst>
        </c:ser>
        <c:ser>
          <c:idx val="3"/>
          <c:order val="3"/>
          <c:tx>
            <c:strRef>
              <c:f>'H27高齢無職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'!$M$7:$N$7</c:f>
              <c:numCache>
                <c:formatCode>General</c:formatCode>
                <c:ptCount val="2"/>
                <c:pt idx="0" formatCode="#,##0_);[Red]\(#,##0\)">
                  <c:v>30830</c:v>
                </c:pt>
              </c:numCache>
            </c:numRef>
          </c:val>
          <c:extLst>
            <c:ext xmlns:c16="http://schemas.microsoft.com/office/drawing/2014/chart" uri="{C3380CC4-5D6E-409C-BE32-E72D297353CC}">
              <c16:uniqueId val="{00000006-BC42-4F1C-9725-743053246EB2}"/>
            </c:ext>
          </c:extLst>
        </c:ser>
        <c:ser>
          <c:idx val="4"/>
          <c:order val="4"/>
          <c:tx>
            <c:strRef>
              <c:f>'H27高齢無職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'!$M$8:$N$8</c:f>
              <c:numCache>
                <c:formatCode>General</c:formatCode>
                <c:ptCount val="2"/>
                <c:pt idx="0" formatCode="#,##0_);[Red]\(#,##0\)">
                  <c:v>66517</c:v>
                </c:pt>
              </c:numCache>
            </c:numRef>
          </c:val>
          <c:extLst>
            <c:ext xmlns:c16="http://schemas.microsoft.com/office/drawing/2014/chart" uri="{C3380CC4-5D6E-409C-BE32-E72D297353CC}">
              <c16:uniqueId val="{00000007-BC42-4F1C-9725-743053246EB2}"/>
            </c:ext>
          </c:extLst>
        </c:ser>
        <c:ser>
          <c:idx val="5"/>
          <c:order val="5"/>
          <c:tx>
            <c:strRef>
              <c:f>'H27高齢無職  '!$L$9</c:f>
              <c:strCache>
                <c:ptCount val="1"/>
                <c:pt idx="0">
                  <c:v>住居</c:v>
                </c:pt>
              </c:strCache>
            </c:strRef>
          </c:tx>
          <c:spPr>
            <a:solidFill>
              <a:schemeClr val="accent6"/>
            </a:solidFill>
            <a:ln>
              <a:noFill/>
            </a:ln>
            <a:effectLst/>
          </c:spPr>
          <c:invertIfNegative val="0"/>
          <c:dLbls>
            <c:dLbl>
              <c:idx val="0"/>
              <c:layout>
                <c:manualLayout>
                  <c:x val="-0.13894609707233696"/>
                  <c:y val="-0.14039881276041108"/>
                </c:manualLayout>
              </c:layout>
              <c:showLegendKey val="0"/>
              <c:showVal val="1"/>
              <c:showCatName val="0"/>
              <c:showSerName val="1"/>
              <c:showPercent val="0"/>
              <c:showBubbleSize val="0"/>
              <c:extLst>
                <c:ext xmlns:c15="http://schemas.microsoft.com/office/drawing/2012/chart" uri="{CE6537A1-D6FC-4f65-9D91-7224C49458BB}">
                  <c15:layout>
                    <c:manualLayout>
                      <c:w val="0.14293033508997607"/>
                      <c:h val="5.9500354528092221E-2"/>
                    </c:manualLayout>
                  </c15:layout>
                </c:ext>
                <c:ext xmlns:c16="http://schemas.microsoft.com/office/drawing/2014/chart" uri="{C3380CC4-5D6E-409C-BE32-E72D297353CC}">
                  <c16:uniqueId val="{00000008-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'!$M$9:$N$9</c:f>
              <c:numCache>
                <c:formatCode>General</c:formatCode>
                <c:ptCount val="2"/>
                <c:pt idx="0" formatCode="#,##0_);[Red]\(#,##0\)">
                  <c:v>17140</c:v>
                </c:pt>
              </c:numCache>
            </c:numRef>
          </c:val>
          <c:extLst>
            <c:ext xmlns:c16="http://schemas.microsoft.com/office/drawing/2014/chart" uri="{C3380CC4-5D6E-409C-BE32-E72D297353CC}">
              <c16:uniqueId val="{00000009-BC42-4F1C-9725-743053246EB2}"/>
            </c:ext>
          </c:extLst>
        </c:ser>
        <c:ser>
          <c:idx val="6"/>
          <c:order val="6"/>
          <c:tx>
            <c:strRef>
              <c:f>'H27高齢無職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0.10867656711268107"/>
                  <c:y val="0.171248212848729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'H27高齢無職  '!$M$3:$N$3</c:f>
              <c:strCache>
                <c:ptCount val="2"/>
                <c:pt idx="0">
                  <c:v>支出</c:v>
                </c:pt>
                <c:pt idx="1">
                  <c:v>収入</c:v>
                </c:pt>
              </c:strCache>
            </c:strRef>
          </c:cat>
          <c:val>
            <c:numRef>
              <c:f>'H27高齢無職  '!$M$10:$N$10</c:f>
              <c:numCache>
                <c:formatCode>General</c:formatCode>
                <c:ptCount val="2"/>
                <c:pt idx="0" formatCode="#,##0_);[Red]\(#,##0\)">
                  <c:v>22390</c:v>
                </c:pt>
              </c:numCache>
            </c:numRef>
          </c:val>
          <c:extLst>
            <c:ext xmlns:c16="http://schemas.microsoft.com/office/drawing/2014/chart" uri="{C3380CC4-5D6E-409C-BE32-E72D297353CC}">
              <c16:uniqueId val="{0000000B-BC42-4F1C-9725-743053246EB2}"/>
            </c:ext>
          </c:extLst>
        </c:ser>
        <c:ser>
          <c:idx val="7"/>
          <c:order val="7"/>
          <c:tx>
            <c:strRef>
              <c:f>'H27高齢無職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3.811842293151177E-2"/>
                  <c:y val="-0.17497064173067287"/>
                </c:manualLayout>
              </c:layout>
              <c:tx>
                <c:rich>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fld id="{781E62C6-4DDE-4F96-99FA-AAEBC0CEAC5E}" type="SERIESNAME">
                      <a:rPr lang="ja-JP" altLang="en-US" sz="1050"/>
                      <a:pPr>
                        <a:defRPr sz="1050">
                          <a:solidFill>
                            <a:sysClr val="windowText" lastClr="000000"/>
                          </a:solidFill>
                        </a:defRPr>
                      </a:pPr>
                      <a:t>[系列名]</a:t>
                    </a:fld>
                    <a:r>
                      <a:rPr lang="en-US" altLang="ja-JP" sz="1050" baseline="0"/>
                      <a:t>, </a:t>
                    </a:r>
                    <a:fld id="{34F0716E-C326-41A9-A86C-9EA265D7A1C9}" type="VALUE">
                      <a:rPr lang="en-US" altLang="ja-JP" sz="1050" baseline="0"/>
                      <a:pPr>
                        <a:defRPr sz="1050">
                          <a:solidFill>
                            <a:sysClr val="windowText" lastClr="000000"/>
                          </a:solidFill>
                        </a:defRPr>
                      </a:pPr>
                      <a:t>[値]</a:t>
                    </a:fld>
                    <a:endParaRPr lang="en-US" altLang="ja-JP" sz="1050"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7647212036935461"/>
                      <c:h val="0.12516861560378664"/>
                    </c:manualLayout>
                  </c15:layout>
                  <c15:dlblFieldTable/>
                  <c15:showDataLabelsRange val="0"/>
                </c:ext>
                <c:ext xmlns:c16="http://schemas.microsoft.com/office/drawing/2014/chart" uri="{C3380CC4-5D6E-409C-BE32-E72D297353CC}">
                  <c16:uniqueId val="{0000000C-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'!$M$11:$N$11</c:f>
              <c:numCache>
                <c:formatCode>General</c:formatCode>
                <c:ptCount val="2"/>
                <c:pt idx="0" formatCode="#,##0_);[Red]\(#,##0\)">
                  <c:v>9471</c:v>
                </c:pt>
              </c:numCache>
            </c:numRef>
          </c:val>
          <c:extLst>
            <c:ext xmlns:c16="http://schemas.microsoft.com/office/drawing/2014/chart" uri="{C3380CC4-5D6E-409C-BE32-E72D297353CC}">
              <c16:uniqueId val="{0000000D-BC42-4F1C-9725-743053246EB2}"/>
            </c:ext>
          </c:extLst>
        </c:ser>
        <c:ser>
          <c:idx val="8"/>
          <c:order val="8"/>
          <c:tx>
            <c:strRef>
              <c:f>'H27高齢無職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'!$M$12:$N$12</c:f>
              <c:numCache>
                <c:formatCode>General</c:formatCode>
                <c:ptCount val="2"/>
                <c:pt idx="0" formatCode="#,##0_);[Red]\(#,##0\)">
                  <c:v>7116</c:v>
                </c:pt>
              </c:numCache>
            </c:numRef>
          </c:val>
          <c:extLst>
            <c:ext xmlns:c16="http://schemas.microsoft.com/office/drawing/2014/chart" uri="{C3380CC4-5D6E-409C-BE32-E72D297353CC}">
              <c16:uniqueId val="{0000000F-BC42-4F1C-9725-743053246EB2}"/>
            </c:ext>
          </c:extLst>
        </c:ser>
        <c:ser>
          <c:idx val="9"/>
          <c:order val="9"/>
          <c:tx>
            <c:strRef>
              <c:f>'H27高齢無職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8.3216176148840013E-2"/>
                  <c:y val="-0.175254357073636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'!$M$13:$N$13</c:f>
              <c:numCache>
                <c:formatCode>General</c:formatCode>
                <c:ptCount val="2"/>
                <c:pt idx="0" formatCode="#,##0_);[Red]\(#,##0\)">
                  <c:v>15027</c:v>
                </c:pt>
              </c:numCache>
            </c:numRef>
          </c:val>
          <c:extLst>
            <c:ext xmlns:c16="http://schemas.microsoft.com/office/drawing/2014/chart" uri="{C3380CC4-5D6E-409C-BE32-E72D297353CC}">
              <c16:uniqueId val="{00000011-BC42-4F1C-9725-743053246EB2}"/>
            </c:ext>
          </c:extLst>
        </c:ser>
        <c:ser>
          <c:idx val="10"/>
          <c:order val="10"/>
          <c:tx>
            <c:strRef>
              <c:f>'H27高齢無職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0.10634956190158674"/>
                  <c:y val="0.1516463151599184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'!$M$14:$N$14</c:f>
              <c:numCache>
                <c:formatCode>General</c:formatCode>
                <c:ptCount val="2"/>
                <c:pt idx="0" formatCode="#,##0_);[Red]\(#,##0\)">
                  <c:v>28448</c:v>
                </c:pt>
              </c:numCache>
            </c:numRef>
          </c:val>
          <c:extLst>
            <c:ext xmlns:c16="http://schemas.microsoft.com/office/drawing/2014/chart" uri="{C3380CC4-5D6E-409C-BE32-E72D297353CC}">
              <c16:uniqueId val="{00000013-BC42-4F1C-9725-743053246EB2}"/>
            </c:ext>
          </c:extLst>
        </c:ser>
        <c:ser>
          <c:idx val="11"/>
          <c:order val="11"/>
          <c:tx>
            <c:strRef>
              <c:f>'H27高齢無職  '!$L$15</c:f>
              <c:strCache>
                <c:ptCount val="1"/>
                <c:pt idx="0">
                  <c:v>教育</c:v>
                </c:pt>
              </c:strCache>
            </c:strRef>
          </c:tx>
          <c:spPr>
            <a:solidFill>
              <a:schemeClr val="accent6">
                <a:lumMod val="60000"/>
              </a:schemeClr>
            </a:solidFill>
            <a:ln>
              <a:noFill/>
            </a:ln>
            <a:effectLst/>
          </c:spPr>
          <c:invertIfNegative val="0"/>
          <c:dLbls>
            <c:dLbl>
              <c:idx val="0"/>
              <c:layout>
                <c:manualLayout>
                  <c:x val="7.1866433455434198E-2"/>
                  <c:y val="-0.128507959120844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'!$M$15:$N$15</c:f>
              <c:numCache>
                <c:formatCode>General</c:formatCode>
                <c:ptCount val="2"/>
                <c:pt idx="0" formatCode="#,##0_);[Red]\(#,##0\)">
                  <c:v>649</c:v>
                </c:pt>
              </c:numCache>
            </c:numRef>
          </c:val>
          <c:extLst>
            <c:ext xmlns:c16="http://schemas.microsoft.com/office/drawing/2014/chart" uri="{C3380CC4-5D6E-409C-BE32-E72D297353CC}">
              <c16:uniqueId val="{00000015-BC42-4F1C-9725-743053246EB2}"/>
            </c:ext>
          </c:extLst>
        </c:ser>
        <c:ser>
          <c:idx val="12"/>
          <c:order val="12"/>
          <c:tx>
            <c:strRef>
              <c:f>'H27高齢無職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C42-4F1C-9725-743053246EB2}"/>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'!$M$16:$N$16</c:f>
              <c:numCache>
                <c:formatCode>General</c:formatCode>
                <c:ptCount val="2"/>
                <c:pt idx="0" formatCode="#,##0_);[Red]\(#,##0\)">
                  <c:v>25405</c:v>
                </c:pt>
              </c:numCache>
            </c:numRef>
          </c:val>
          <c:extLst>
            <c:ext xmlns:c16="http://schemas.microsoft.com/office/drawing/2014/chart" uri="{C3380CC4-5D6E-409C-BE32-E72D297353CC}">
              <c16:uniqueId val="{00000017-BC42-4F1C-9725-743053246EB2}"/>
            </c:ext>
          </c:extLst>
        </c:ser>
        <c:ser>
          <c:idx val="13"/>
          <c:order val="13"/>
          <c:tx>
            <c:strRef>
              <c:f>'H27高齢無職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4.9796808380895882E-2"/>
                  <c:y val="-0.2065524313847678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'!$M$17:$N$17</c:f>
              <c:numCache>
                <c:formatCode>General</c:formatCode>
                <c:ptCount val="2"/>
                <c:pt idx="0" formatCode="#,##0_);[Red]\(#,##0\)">
                  <c:v>26445</c:v>
                </c:pt>
              </c:numCache>
            </c:numRef>
          </c:val>
          <c:extLst>
            <c:ext xmlns:c16="http://schemas.microsoft.com/office/drawing/2014/chart" uri="{C3380CC4-5D6E-409C-BE32-E72D297353CC}">
              <c16:uniqueId val="{00000019-BC42-4F1C-9725-743053246EB2}"/>
            </c:ext>
          </c:extLst>
        </c:ser>
        <c:ser>
          <c:idx val="14"/>
          <c:order val="14"/>
          <c:tx>
            <c:strRef>
              <c:f>'H27高齢無職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'!$M$18:$N$18</c:f>
              <c:numCache>
                <c:formatCode>General</c:formatCode>
                <c:ptCount val="2"/>
                <c:pt idx="0" formatCode="#,##0">
                  <c:v>29206</c:v>
                </c:pt>
              </c:numCache>
            </c:numRef>
          </c:val>
          <c:extLst>
            <c:ext xmlns:c16="http://schemas.microsoft.com/office/drawing/2014/chart" uri="{C3380CC4-5D6E-409C-BE32-E72D297353CC}">
              <c16:uniqueId val="{0000001B-BC42-4F1C-9725-743053246EB2}"/>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46B90F-6778-41CB-8669-4ACFA36C0EAE}"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541FB4E7-EA92-48EE-B315-4A2B078233DF}">
      <dgm:prSet/>
      <dgm:spPr/>
      <dgm:t>
        <a:bodyPr/>
        <a:lstStyle/>
        <a:p>
          <a:r>
            <a:rPr kumimoji="1" lang="en-US"/>
            <a:t>2019</a:t>
          </a:r>
          <a:r>
            <a:rPr kumimoji="1" lang="ja-JP"/>
            <a:t>年</a:t>
          </a:r>
          <a:endParaRPr lang="en-US"/>
        </a:p>
      </dgm:t>
    </dgm:pt>
    <dgm:pt modelId="{54F23A03-229B-4AE3-A6F4-8F2D46610F36}" type="parTrans" cxnId="{0E68DBBE-715B-43F9-BBA3-446424ECE0D8}">
      <dgm:prSet/>
      <dgm:spPr/>
      <dgm:t>
        <a:bodyPr/>
        <a:lstStyle/>
        <a:p>
          <a:endParaRPr lang="en-US"/>
        </a:p>
      </dgm:t>
    </dgm:pt>
    <dgm:pt modelId="{761892FA-F6E1-4E35-9A20-3970E9FB727E}" type="sibTrans" cxnId="{0E68DBBE-715B-43F9-BBA3-446424ECE0D8}">
      <dgm:prSet/>
      <dgm:spPr/>
      <dgm:t>
        <a:bodyPr/>
        <a:lstStyle/>
        <a:p>
          <a:endParaRPr lang="en-US"/>
        </a:p>
      </dgm:t>
    </dgm:pt>
    <dgm:pt modelId="{3FEBE00C-DCBF-4F17-B570-97223A7440C9}">
      <dgm:prSet/>
      <dgm:spPr/>
      <dgm:t>
        <a:bodyPr/>
        <a:lstStyle/>
        <a:p>
          <a:r>
            <a:rPr kumimoji="1" lang="en-US"/>
            <a:t>2018</a:t>
          </a:r>
          <a:r>
            <a:rPr kumimoji="1" lang="ja-JP"/>
            <a:t>年</a:t>
          </a:r>
          <a:endParaRPr lang="en-US"/>
        </a:p>
      </dgm:t>
    </dgm:pt>
    <dgm:pt modelId="{AC35423A-BBAD-4EEF-BB2D-EB5E2837CE82}" type="parTrans" cxnId="{9AED343E-0436-4960-AB69-E37056847685}">
      <dgm:prSet/>
      <dgm:spPr/>
      <dgm:t>
        <a:bodyPr/>
        <a:lstStyle/>
        <a:p>
          <a:endParaRPr lang="en-US"/>
        </a:p>
      </dgm:t>
    </dgm:pt>
    <dgm:pt modelId="{2800D403-38CD-4C8C-B965-387D0E567D14}" type="sibTrans" cxnId="{9AED343E-0436-4960-AB69-E37056847685}">
      <dgm:prSet/>
      <dgm:spPr/>
      <dgm:t>
        <a:bodyPr/>
        <a:lstStyle/>
        <a:p>
          <a:endParaRPr lang="en-US"/>
        </a:p>
      </dgm:t>
    </dgm:pt>
    <dgm:pt modelId="{BD831DFA-F328-46D4-9716-4DD3C612A084}">
      <dgm:prSet/>
      <dgm:spPr/>
      <dgm:t>
        <a:bodyPr/>
        <a:lstStyle/>
        <a:p>
          <a:r>
            <a:rPr lang="en-US"/>
            <a:t>2017</a:t>
          </a:r>
          <a:r>
            <a:rPr lang="ja-JP"/>
            <a:t>年</a:t>
          </a:r>
          <a:endParaRPr lang="en-US"/>
        </a:p>
      </dgm:t>
    </dgm:pt>
    <dgm:pt modelId="{40255793-D2B2-4534-B529-83131A8C7FC7}" type="parTrans" cxnId="{8E89115D-C02E-48FE-BBF5-8C8078CBF546}">
      <dgm:prSet/>
      <dgm:spPr/>
      <dgm:t>
        <a:bodyPr/>
        <a:lstStyle/>
        <a:p>
          <a:endParaRPr lang="en-US"/>
        </a:p>
      </dgm:t>
    </dgm:pt>
    <dgm:pt modelId="{96680AFE-3D91-426B-9C2A-DCE68C2FEB55}" type="sibTrans" cxnId="{8E89115D-C02E-48FE-BBF5-8C8078CBF546}">
      <dgm:prSet/>
      <dgm:spPr/>
      <dgm:t>
        <a:bodyPr/>
        <a:lstStyle/>
        <a:p>
          <a:endParaRPr lang="en-US"/>
        </a:p>
      </dgm:t>
    </dgm:pt>
    <dgm:pt modelId="{CE8EFEFE-16D6-4082-AAC6-F98B5B54F53C}">
      <dgm:prSet/>
      <dgm:spPr/>
      <dgm:t>
        <a:bodyPr/>
        <a:lstStyle/>
        <a:p>
          <a:r>
            <a:rPr kumimoji="1" lang="en-US"/>
            <a:t>2016</a:t>
          </a:r>
          <a:r>
            <a:rPr kumimoji="1" lang="ja-JP"/>
            <a:t>年</a:t>
          </a:r>
          <a:endParaRPr lang="en-US"/>
        </a:p>
      </dgm:t>
    </dgm:pt>
    <dgm:pt modelId="{90CD123B-7145-4F86-95C3-577935993EF7}" type="parTrans" cxnId="{4B1FB925-A973-4820-9580-33AEDF51A763}">
      <dgm:prSet/>
      <dgm:spPr/>
      <dgm:t>
        <a:bodyPr/>
        <a:lstStyle/>
        <a:p>
          <a:endParaRPr lang="en-US"/>
        </a:p>
      </dgm:t>
    </dgm:pt>
    <dgm:pt modelId="{5004E104-B79B-4513-99B1-0B75884FABFC}" type="sibTrans" cxnId="{4B1FB925-A973-4820-9580-33AEDF51A763}">
      <dgm:prSet/>
      <dgm:spPr/>
      <dgm:t>
        <a:bodyPr/>
        <a:lstStyle/>
        <a:p>
          <a:endParaRPr lang="en-US"/>
        </a:p>
      </dgm:t>
    </dgm:pt>
    <dgm:pt modelId="{C39DDB26-3A9E-4EF6-BC57-5EB7DB433C20}">
      <dgm:prSet/>
      <dgm:spPr/>
      <dgm:t>
        <a:bodyPr/>
        <a:lstStyle/>
        <a:p>
          <a:r>
            <a:rPr lang="en-US"/>
            <a:t>2017</a:t>
          </a:r>
          <a:r>
            <a:rPr lang="ja-JP"/>
            <a:t>年</a:t>
          </a:r>
          <a:endParaRPr lang="en-US"/>
        </a:p>
      </dgm:t>
    </dgm:pt>
    <dgm:pt modelId="{FCA5E739-0B79-4E49-ABAC-7443F6B51B50}" type="parTrans" cxnId="{092103A6-92AD-4E10-B734-C8D47844177F}">
      <dgm:prSet/>
      <dgm:spPr/>
      <dgm:t>
        <a:bodyPr/>
        <a:lstStyle/>
        <a:p>
          <a:endParaRPr lang="en-US"/>
        </a:p>
      </dgm:t>
    </dgm:pt>
    <dgm:pt modelId="{4EC09280-463B-443D-991E-C2C087F96891}" type="sibTrans" cxnId="{092103A6-92AD-4E10-B734-C8D47844177F}">
      <dgm:prSet/>
      <dgm:spPr/>
      <dgm:t>
        <a:bodyPr/>
        <a:lstStyle/>
        <a:p>
          <a:endParaRPr lang="en-US"/>
        </a:p>
      </dgm:t>
    </dgm:pt>
    <dgm:pt modelId="{F414F2E9-97C0-4B22-A7EC-0B8567E63AE3}">
      <dgm:prSet/>
      <dgm:spPr/>
      <dgm:t>
        <a:bodyPr/>
        <a:lstStyle/>
        <a:p>
          <a:r>
            <a:rPr kumimoji="1" lang="en-US"/>
            <a:t>2016</a:t>
          </a:r>
          <a:r>
            <a:rPr kumimoji="1" lang="ja-JP"/>
            <a:t>年</a:t>
          </a:r>
          <a:endParaRPr lang="en-US"/>
        </a:p>
      </dgm:t>
    </dgm:pt>
    <dgm:pt modelId="{40D7C23C-6D53-4120-BADF-B69960B3807B}" type="parTrans" cxnId="{B2C429E1-4919-4016-96C9-0FEE12ED82E4}">
      <dgm:prSet/>
      <dgm:spPr/>
      <dgm:t>
        <a:bodyPr/>
        <a:lstStyle/>
        <a:p>
          <a:endParaRPr lang="en-US"/>
        </a:p>
      </dgm:t>
    </dgm:pt>
    <dgm:pt modelId="{A40D38F6-A4F9-458D-9C43-C2C4F3EB57D6}" type="sibTrans" cxnId="{B2C429E1-4919-4016-96C9-0FEE12ED82E4}">
      <dgm:prSet/>
      <dgm:spPr/>
      <dgm:t>
        <a:bodyPr/>
        <a:lstStyle/>
        <a:p>
          <a:endParaRPr lang="en-US"/>
        </a:p>
      </dgm:t>
    </dgm:pt>
    <dgm:pt modelId="{938E8709-6321-4EA1-B117-ACE7AEB6B8B0}">
      <dgm:prSet/>
      <dgm:spPr/>
      <dgm:t>
        <a:bodyPr/>
        <a:lstStyle/>
        <a:p>
          <a:r>
            <a:rPr lang="en-US"/>
            <a:t>2015</a:t>
          </a:r>
          <a:r>
            <a:rPr lang="ja-JP"/>
            <a:t>年</a:t>
          </a:r>
          <a:endParaRPr lang="en-US"/>
        </a:p>
      </dgm:t>
    </dgm:pt>
    <dgm:pt modelId="{FEE19EE5-C829-4966-A52A-8C906D9EA9AD}" type="parTrans" cxnId="{7C2A5D4C-C2ED-4926-8225-0E96146AC0BD}">
      <dgm:prSet/>
      <dgm:spPr/>
      <dgm:t>
        <a:bodyPr/>
        <a:lstStyle/>
        <a:p>
          <a:endParaRPr lang="en-US"/>
        </a:p>
      </dgm:t>
    </dgm:pt>
    <dgm:pt modelId="{6992EA54-D5A3-40E0-8154-0184872051C8}" type="sibTrans" cxnId="{7C2A5D4C-C2ED-4926-8225-0E96146AC0BD}">
      <dgm:prSet/>
      <dgm:spPr/>
      <dgm:t>
        <a:bodyPr/>
        <a:lstStyle/>
        <a:p>
          <a:endParaRPr lang="en-US"/>
        </a:p>
      </dgm:t>
    </dgm:pt>
    <dgm:pt modelId="{8716FB69-8157-4B2A-BBDA-C297131B5DB9}">
      <dgm:prSet/>
      <dgm:spPr/>
      <dgm:t>
        <a:bodyPr/>
        <a:lstStyle/>
        <a:p>
          <a:r>
            <a:rPr kumimoji="1" lang="en-US"/>
            <a:t>2014</a:t>
          </a:r>
          <a:r>
            <a:rPr kumimoji="1" lang="ja-JP"/>
            <a:t>年</a:t>
          </a:r>
          <a:endParaRPr lang="en-US"/>
        </a:p>
      </dgm:t>
    </dgm:pt>
    <dgm:pt modelId="{FE8491D9-2794-49E8-B365-C1D19DEB8AE6}" type="parTrans" cxnId="{AAE18509-8155-4401-AB7E-90BCC6CBF4CA}">
      <dgm:prSet/>
      <dgm:spPr/>
      <dgm:t>
        <a:bodyPr/>
        <a:lstStyle/>
        <a:p>
          <a:endParaRPr lang="en-US"/>
        </a:p>
      </dgm:t>
    </dgm:pt>
    <dgm:pt modelId="{58FD9F67-4CB5-466F-B690-E7774F1E5CA4}" type="sibTrans" cxnId="{AAE18509-8155-4401-AB7E-90BCC6CBF4CA}">
      <dgm:prSet/>
      <dgm:spPr/>
      <dgm:t>
        <a:bodyPr/>
        <a:lstStyle/>
        <a:p>
          <a:endParaRPr lang="en-US"/>
        </a:p>
      </dgm:t>
    </dgm:pt>
    <dgm:pt modelId="{FE3B9D02-E830-4D30-8017-E60021125AC3}">
      <dgm:prSet/>
      <dgm:spPr/>
      <dgm:t>
        <a:bodyPr/>
        <a:lstStyle/>
        <a:p>
          <a:r>
            <a:rPr lang="en-US"/>
            <a:t>2013</a:t>
          </a:r>
          <a:r>
            <a:rPr lang="ja-JP"/>
            <a:t>年</a:t>
          </a:r>
          <a:endParaRPr lang="en-US"/>
        </a:p>
      </dgm:t>
    </dgm:pt>
    <dgm:pt modelId="{34970D50-945F-4550-9F89-ACADB0769110}" type="parTrans" cxnId="{29CCDF66-BB58-4578-9059-6460976018A0}">
      <dgm:prSet/>
      <dgm:spPr/>
      <dgm:t>
        <a:bodyPr/>
        <a:lstStyle/>
        <a:p>
          <a:endParaRPr lang="en-US"/>
        </a:p>
      </dgm:t>
    </dgm:pt>
    <dgm:pt modelId="{E442B5E0-603A-4D57-81CE-38934AED444B}" type="sibTrans" cxnId="{29CCDF66-BB58-4578-9059-6460976018A0}">
      <dgm:prSet/>
      <dgm:spPr/>
      <dgm:t>
        <a:bodyPr/>
        <a:lstStyle/>
        <a:p>
          <a:endParaRPr lang="en-US"/>
        </a:p>
      </dgm:t>
    </dgm:pt>
    <dgm:pt modelId="{A408BE45-78AC-4595-9A06-E6A3CA82DAEA}">
      <dgm:prSet/>
      <dgm:spPr/>
      <dgm:t>
        <a:bodyPr/>
        <a:lstStyle/>
        <a:p>
          <a:r>
            <a:rPr kumimoji="1" lang="en-US"/>
            <a:t>2012</a:t>
          </a:r>
          <a:r>
            <a:rPr kumimoji="1" lang="ja-JP"/>
            <a:t>年</a:t>
          </a:r>
          <a:endParaRPr lang="en-US"/>
        </a:p>
      </dgm:t>
    </dgm:pt>
    <dgm:pt modelId="{AD37A311-8C9E-416F-905E-8F1A09975BC8}" type="parTrans" cxnId="{C71E6426-3939-4E3A-9F26-B2522CD3E29C}">
      <dgm:prSet/>
      <dgm:spPr/>
      <dgm:t>
        <a:bodyPr/>
        <a:lstStyle/>
        <a:p>
          <a:endParaRPr lang="en-US"/>
        </a:p>
      </dgm:t>
    </dgm:pt>
    <dgm:pt modelId="{B3B3339A-2DC7-407A-9F31-C6373671864A}" type="sibTrans" cxnId="{C71E6426-3939-4E3A-9F26-B2522CD3E29C}">
      <dgm:prSet/>
      <dgm:spPr/>
      <dgm:t>
        <a:bodyPr/>
        <a:lstStyle/>
        <a:p>
          <a:endParaRPr lang="en-US"/>
        </a:p>
      </dgm:t>
    </dgm:pt>
    <dgm:pt modelId="{A45F9C3F-B344-4059-9763-E3699BE887B2}">
      <dgm:prSet/>
      <dgm:spPr/>
      <dgm:t>
        <a:bodyPr/>
        <a:lstStyle/>
        <a:p>
          <a:r>
            <a:rPr lang="en-US"/>
            <a:t>2011</a:t>
          </a:r>
          <a:r>
            <a:rPr lang="ja-JP"/>
            <a:t>年</a:t>
          </a:r>
          <a:endParaRPr lang="en-US"/>
        </a:p>
      </dgm:t>
    </dgm:pt>
    <dgm:pt modelId="{FD00ED87-8146-4424-AD3B-0553C910ABCE}" type="parTrans" cxnId="{83DF59CB-E1F1-4164-9B3A-307544C6E033}">
      <dgm:prSet/>
      <dgm:spPr/>
      <dgm:t>
        <a:bodyPr/>
        <a:lstStyle/>
        <a:p>
          <a:endParaRPr lang="en-US"/>
        </a:p>
      </dgm:t>
    </dgm:pt>
    <dgm:pt modelId="{C84B8AEB-0C29-4D5C-B077-D7A5E373372E}" type="sibTrans" cxnId="{83DF59CB-E1F1-4164-9B3A-307544C6E033}">
      <dgm:prSet/>
      <dgm:spPr/>
      <dgm:t>
        <a:bodyPr/>
        <a:lstStyle/>
        <a:p>
          <a:endParaRPr lang="en-US"/>
        </a:p>
      </dgm:t>
    </dgm:pt>
    <dgm:pt modelId="{8139621D-6BBC-4EF7-B4E1-7E73D8D91E26}">
      <dgm:prSet/>
      <dgm:spPr/>
      <dgm:t>
        <a:bodyPr/>
        <a:lstStyle/>
        <a:p>
          <a:r>
            <a:rPr kumimoji="1" lang="en-US"/>
            <a:t>2010</a:t>
          </a:r>
          <a:r>
            <a:rPr kumimoji="1" lang="ja-JP"/>
            <a:t>年</a:t>
          </a:r>
          <a:endParaRPr lang="en-US"/>
        </a:p>
      </dgm:t>
    </dgm:pt>
    <dgm:pt modelId="{C4C6B822-AB48-4032-A2DE-1DF58C6CE7A9}" type="parTrans" cxnId="{F9A0B3E4-5626-4EB0-85EA-BD14B8591CA8}">
      <dgm:prSet/>
      <dgm:spPr/>
      <dgm:t>
        <a:bodyPr/>
        <a:lstStyle/>
        <a:p>
          <a:endParaRPr lang="en-US"/>
        </a:p>
      </dgm:t>
    </dgm:pt>
    <dgm:pt modelId="{FF9AFAFC-C8AA-43DA-ACE4-A667E15BF330}" type="sibTrans" cxnId="{F9A0B3E4-5626-4EB0-85EA-BD14B8591CA8}">
      <dgm:prSet/>
      <dgm:spPr/>
      <dgm:t>
        <a:bodyPr/>
        <a:lstStyle/>
        <a:p>
          <a:endParaRPr lang="en-US"/>
        </a:p>
      </dgm:t>
    </dgm:pt>
    <dgm:pt modelId="{3E9838ED-1090-4F1E-A0AF-840BDC89BBA7}">
      <dgm:prSet/>
      <dgm:spPr/>
      <dgm:t>
        <a:bodyPr/>
        <a:lstStyle/>
        <a:p>
          <a:r>
            <a:rPr lang="en-US"/>
            <a:t>2009</a:t>
          </a:r>
          <a:r>
            <a:rPr lang="ja-JP"/>
            <a:t>年</a:t>
          </a:r>
          <a:endParaRPr lang="en-US"/>
        </a:p>
      </dgm:t>
    </dgm:pt>
    <dgm:pt modelId="{BDA08E1A-BC85-4EBB-A69F-7A90B4C093C7}" type="parTrans" cxnId="{2B8679A1-F1F1-4DC2-8E87-CB3400044562}">
      <dgm:prSet/>
      <dgm:spPr/>
      <dgm:t>
        <a:bodyPr/>
        <a:lstStyle/>
        <a:p>
          <a:endParaRPr lang="en-US"/>
        </a:p>
      </dgm:t>
    </dgm:pt>
    <dgm:pt modelId="{DFC96617-7376-46FB-88A1-302908F34573}" type="sibTrans" cxnId="{2B8679A1-F1F1-4DC2-8E87-CB3400044562}">
      <dgm:prSet/>
      <dgm:spPr/>
      <dgm:t>
        <a:bodyPr/>
        <a:lstStyle/>
        <a:p>
          <a:endParaRPr lang="en-US"/>
        </a:p>
      </dgm:t>
    </dgm:pt>
    <dgm:pt modelId="{190ECABD-35B6-4DC3-8DF8-413B58AE9407}">
      <dgm:prSet/>
      <dgm:spPr/>
      <dgm:t>
        <a:bodyPr/>
        <a:lstStyle/>
        <a:p>
          <a:r>
            <a:rPr kumimoji="1" lang="en-US"/>
            <a:t>2008</a:t>
          </a:r>
          <a:r>
            <a:rPr kumimoji="1" lang="ja-JP"/>
            <a:t>年</a:t>
          </a:r>
          <a:endParaRPr lang="en-US"/>
        </a:p>
      </dgm:t>
    </dgm:pt>
    <dgm:pt modelId="{E05A48B5-72E5-4FE2-A1F3-99F82489946D}" type="parTrans" cxnId="{83573E05-5E2C-4B62-9659-863A62F4A03D}">
      <dgm:prSet/>
      <dgm:spPr/>
      <dgm:t>
        <a:bodyPr/>
        <a:lstStyle/>
        <a:p>
          <a:endParaRPr lang="en-US"/>
        </a:p>
      </dgm:t>
    </dgm:pt>
    <dgm:pt modelId="{A6B475C7-83D2-451B-B1E4-B4F162937498}" type="sibTrans" cxnId="{83573E05-5E2C-4B62-9659-863A62F4A03D}">
      <dgm:prSet/>
      <dgm:spPr/>
      <dgm:t>
        <a:bodyPr/>
        <a:lstStyle/>
        <a:p>
          <a:endParaRPr lang="en-US"/>
        </a:p>
      </dgm:t>
    </dgm:pt>
    <dgm:pt modelId="{2E36FEA0-3D6A-426D-8973-00134A379217}" type="pres">
      <dgm:prSet presAssocID="{0E46B90F-6778-41CB-8669-4ACFA36C0EAE}" presName="diagram" presStyleCnt="0">
        <dgm:presLayoutVars>
          <dgm:dir/>
          <dgm:resizeHandles val="exact"/>
        </dgm:presLayoutVars>
      </dgm:prSet>
      <dgm:spPr/>
    </dgm:pt>
    <dgm:pt modelId="{DA061C6E-00EC-4D13-BC02-351ED8650FA5}" type="pres">
      <dgm:prSet presAssocID="{541FB4E7-EA92-48EE-B315-4A2B078233DF}" presName="node" presStyleLbl="node1" presStyleIdx="0" presStyleCnt="14">
        <dgm:presLayoutVars>
          <dgm:bulletEnabled val="1"/>
        </dgm:presLayoutVars>
      </dgm:prSet>
      <dgm:spPr/>
    </dgm:pt>
    <dgm:pt modelId="{ADADBD83-D27C-45E1-A3C5-07FFB1C5FE18}" type="pres">
      <dgm:prSet presAssocID="{761892FA-F6E1-4E35-9A20-3970E9FB727E}" presName="sibTrans" presStyleCnt="0"/>
      <dgm:spPr/>
    </dgm:pt>
    <dgm:pt modelId="{7B209431-3E8C-4F2B-9A47-D64D8F7D7CEF}" type="pres">
      <dgm:prSet presAssocID="{3FEBE00C-DCBF-4F17-B570-97223A7440C9}" presName="node" presStyleLbl="node1" presStyleIdx="1" presStyleCnt="14">
        <dgm:presLayoutVars>
          <dgm:bulletEnabled val="1"/>
        </dgm:presLayoutVars>
      </dgm:prSet>
      <dgm:spPr/>
    </dgm:pt>
    <dgm:pt modelId="{22538530-FE74-46A6-923B-E77E65123854}" type="pres">
      <dgm:prSet presAssocID="{2800D403-38CD-4C8C-B965-387D0E567D14}" presName="sibTrans" presStyleCnt="0"/>
      <dgm:spPr/>
    </dgm:pt>
    <dgm:pt modelId="{0625D00A-7C1C-49C2-881F-ABF4A22FA52D}" type="pres">
      <dgm:prSet presAssocID="{BD831DFA-F328-46D4-9716-4DD3C612A084}" presName="node" presStyleLbl="node1" presStyleIdx="2" presStyleCnt="14">
        <dgm:presLayoutVars>
          <dgm:bulletEnabled val="1"/>
        </dgm:presLayoutVars>
      </dgm:prSet>
      <dgm:spPr/>
    </dgm:pt>
    <dgm:pt modelId="{52023F36-16D1-44E9-9C58-FE24549D88BA}" type="pres">
      <dgm:prSet presAssocID="{96680AFE-3D91-426B-9C2A-DCE68C2FEB55}" presName="sibTrans" presStyleCnt="0"/>
      <dgm:spPr/>
    </dgm:pt>
    <dgm:pt modelId="{72D721B5-96E0-4BD7-BA0A-2B7190C5BB2A}" type="pres">
      <dgm:prSet presAssocID="{CE8EFEFE-16D6-4082-AAC6-F98B5B54F53C}" presName="node" presStyleLbl="node1" presStyleIdx="3" presStyleCnt="14">
        <dgm:presLayoutVars>
          <dgm:bulletEnabled val="1"/>
        </dgm:presLayoutVars>
      </dgm:prSet>
      <dgm:spPr/>
    </dgm:pt>
    <dgm:pt modelId="{297288BA-8C45-49B7-81D8-E9574D47B173}" type="pres">
      <dgm:prSet presAssocID="{5004E104-B79B-4513-99B1-0B75884FABFC}" presName="sibTrans" presStyleCnt="0"/>
      <dgm:spPr/>
    </dgm:pt>
    <dgm:pt modelId="{E0F8F7B9-C318-470F-9BC9-99D2DC808B14}" type="pres">
      <dgm:prSet presAssocID="{C39DDB26-3A9E-4EF6-BC57-5EB7DB433C20}" presName="node" presStyleLbl="node1" presStyleIdx="4" presStyleCnt="14">
        <dgm:presLayoutVars>
          <dgm:bulletEnabled val="1"/>
        </dgm:presLayoutVars>
      </dgm:prSet>
      <dgm:spPr/>
    </dgm:pt>
    <dgm:pt modelId="{B57F8EED-10DA-4AF3-BF0B-FCBFBBAFC482}" type="pres">
      <dgm:prSet presAssocID="{4EC09280-463B-443D-991E-C2C087F96891}" presName="sibTrans" presStyleCnt="0"/>
      <dgm:spPr/>
    </dgm:pt>
    <dgm:pt modelId="{7FE9DA85-2A3D-4395-9773-C63880323392}" type="pres">
      <dgm:prSet presAssocID="{F414F2E9-97C0-4B22-A7EC-0B8567E63AE3}" presName="node" presStyleLbl="node1" presStyleIdx="5" presStyleCnt="14">
        <dgm:presLayoutVars>
          <dgm:bulletEnabled val="1"/>
        </dgm:presLayoutVars>
      </dgm:prSet>
      <dgm:spPr/>
    </dgm:pt>
    <dgm:pt modelId="{4F0421C5-5B89-4313-933B-DA323110545C}" type="pres">
      <dgm:prSet presAssocID="{A40D38F6-A4F9-458D-9C43-C2C4F3EB57D6}" presName="sibTrans" presStyleCnt="0"/>
      <dgm:spPr/>
    </dgm:pt>
    <dgm:pt modelId="{3BB0C979-F5C6-4DE9-8FE6-4582E0EAD35D}" type="pres">
      <dgm:prSet presAssocID="{938E8709-6321-4EA1-B117-ACE7AEB6B8B0}" presName="node" presStyleLbl="node1" presStyleIdx="6" presStyleCnt="14">
        <dgm:presLayoutVars>
          <dgm:bulletEnabled val="1"/>
        </dgm:presLayoutVars>
      </dgm:prSet>
      <dgm:spPr/>
    </dgm:pt>
    <dgm:pt modelId="{D3029076-7572-4F9D-B0B8-2F511B384151}" type="pres">
      <dgm:prSet presAssocID="{6992EA54-D5A3-40E0-8154-0184872051C8}" presName="sibTrans" presStyleCnt="0"/>
      <dgm:spPr/>
    </dgm:pt>
    <dgm:pt modelId="{0D4B645F-185E-4D86-84C5-2F726661498F}" type="pres">
      <dgm:prSet presAssocID="{8716FB69-8157-4B2A-BBDA-C297131B5DB9}" presName="node" presStyleLbl="node1" presStyleIdx="7" presStyleCnt="14">
        <dgm:presLayoutVars>
          <dgm:bulletEnabled val="1"/>
        </dgm:presLayoutVars>
      </dgm:prSet>
      <dgm:spPr/>
    </dgm:pt>
    <dgm:pt modelId="{88E2CA01-11D3-417D-9515-F67E3189242A}" type="pres">
      <dgm:prSet presAssocID="{58FD9F67-4CB5-466F-B690-E7774F1E5CA4}" presName="sibTrans" presStyleCnt="0"/>
      <dgm:spPr/>
    </dgm:pt>
    <dgm:pt modelId="{23359730-1B0C-4209-A54A-F4E4516B6C74}" type="pres">
      <dgm:prSet presAssocID="{FE3B9D02-E830-4D30-8017-E60021125AC3}" presName="node" presStyleLbl="node1" presStyleIdx="8" presStyleCnt="14">
        <dgm:presLayoutVars>
          <dgm:bulletEnabled val="1"/>
        </dgm:presLayoutVars>
      </dgm:prSet>
      <dgm:spPr/>
    </dgm:pt>
    <dgm:pt modelId="{1AF45344-D35E-4AA5-97EC-AA26B374553A}" type="pres">
      <dgm:prSet presAssocID="{E442B5E0-603A-4D57-81CE-38934AED444B}" presName="sibTrans" presStyleCnt="0"/>
      <dgm:spPr/>
    </dgm:pt>
    <dgm:pt modelId="{7907625D-6BCA-4BBC-8689-903EA5421441}" type="pres">
      <dgm:prSet presAssocID="{A408BE45-78AC-4595-9A06-E6A3CA82DAEA}" presName="node" presStyleLbl="node1" presStyleIdx="9" presStyleCnt="14">
        <dgm:presLayoutVars>
          <dgm:bulletEnabled val="1"/>
        </dgm:presLayoutVars>
      </dgm:prSet>
      <dgm:spPr/>
    </dgm:pt>
    <dgm:pt modelId="{1FC06FB9-9218-401E-87EB-B560B86E6B8E}" type="pres">
      <dgm:prSet presAssocID="{B3B3339A-2DC7-407A-9F31-C6373671864A}" presName="sibTrans" presStyleCnt="0"/>
      <dgm:spPr/>
    </dgm:pt>
    <dgm:pt modelId="{AA8548E5-327A-4A0F-847D-7DEE581E2678}" type="pres">
      <dgm:prSet presAssocID="{A45F9C3F-B344-4059-9763-E3699BE887B2}" presName="node" presStyleLbl="node1" presStyleIdx="10" presStyleCnt="14">
        <dgm:presLayoutVars>
          <dgm:bulletEnabled val="1"/>
        </dgm:presLayoutVars>
      </dgm:prSet>
      <dgm:spPr/>
    </dgm:pt>
    <dgm:pt modelId="{17A1FDCF-AB93-4085-8A15-6FF456C59D8C}" type="pres">
      <dgm:prSet presAssocID="{C84B8AEB-0C29-4D5C-B077-D7A5E373372E}" presName="sibTrans" presStyleCnt="0"/>
      <dgm:spPr/>
    </dgm:pt>
    <dgm:pt modelId="{6575BC88-38B5-4422-A42A-7C31FCB71621}" type="pres">
      <dgm:prSet presAssocID="{8139621D-6BBC-4EF7-B4E1-7E73D8D91E26}" presName="node" presStyleLbl="node1" presStyleIdx="11" presStyleCnt="14">
        <dgm:presLayoutVars>
          <dgm:bulletEnabled val="1"/>
        </dgm:presLayoutVars>
      </dgm:prSet>
      <dgm:spPr/>
    </dgm:pt>
    <dgm:pt modelId="{870F7401-1AB9-45F6-BEDC-B38EFAC61C04}" type="pres">
      <dgm:prSet presAssocID="{FF9AFAFC-C8AA-43DA-ACE4-A667E15BF330}" presName="sibTrans" presStyleCnt="0"/>
      <dgm:spPr/>
    </dgm:pt>
    <dgm:pt modelId="{274C5AAA-D454-41FF-8B09-B3278A09C422}" type="pres">
      <dgm:prSet presAssocID="{3E9838ED-1090-4F1E-A0AF-840BDC89BBA7}" presName="node" presStyleLbl="node1" presStyleIdx="12" presStyleCnt="14">
        <dgm:presLayoutVars>
          <dgm:bulletEnabled val="1"/>
        </dgm:presLayoutVars>
      </dgm:prSet>
      <dgm:spPr/>
    </dgm:pt>
    <dgm:pt modelId="{F7ED15C8-F3E2-40E3-BA56-50CD58E84E01}" type="pres">
      <dgm:prSet presAssocID="{DFC96617-7376-46FB-88A1-302908F34573}" presName="sibTrans" presStyleCnt="0"/>
      <dgm:spPr/>
    </dgm:pt>
    <dgm:pt modelId="{D54A40D7-FFA5-4E83-9391-20FC12B4C50E}" type="pres">
      <dgm:prSet presAssocID="{190ECABD-35B6-4DC3-8DF8-413B58AE9407}" presName="node" presStyleLbl="node1" presStyleIdx="13" presStyleCnt="14">
        <dgm:presLayoutVars>
          <dgm:bulletEnabled val="1"/>
        </dgm:presLayoutVars>
      </dgm:prSet>
      <dgm:spPr/>
    </dgm:pt>
  </dgm:ptLst>
  <dgm:cxnLst>
    <dgm:cxn modelId="{0D6C7102-751C-4C49-B42C-91BEC9B7E08D}" type="presOf" srcId="{938E8709-6321-4EA1-B117-ACE7AEB6B8B0}" destId="{3BB0C979-F5C6-4DE9-8FE6-4582E0EAD35D}" srcOrd="0" destOrd="0" presId="urn:microsoft.com/office/officeart/2005/8/layout/default"/>
    <dgm:cxn modelId="{83573E05-5E2C-4B62-9659-863A62F4A03D}" srcId="{0E46B90F-6778-41CB-8669-4ACFA36C0EAE}" destId="{190ECABD-35B6-4DC3-8DF8-413B58AE9407}" srcOrd="13" destOrd="0" parTransId="{E05A48B5-72E5-4FE2-A1F3-99F82489946D}" sibTransId="{A6B475C7-83D2-451B-B1E4-B4F162937498}"/>
    <dgm:cxn modelId="{AAE18509-8155-4401-AB7E-90BCC6CBF4CA}" srcId="{0E46B90F-6778-41CB-8669-4ACFA36C0EAE}" destId="{8716FB69-8157-4B2A-BBDA-C297131B5DB9}" srcOrd="7" destOrd="0" parTransId="{FE8491D9-2794-49E8-B365-C1D19DEB8AE6}" sibTransId="{58FD9F67-4CB5-466F-B690-E7774F1E5CA4}"/>
    <dgm:cxn modelId="{E143CF0B-9D3E-418C-9875-907BAD9D0057}" type="presOf" srcId="{CE8EFEFE-16D6-4082-AAC6-F98B5B54F53C}" destId="{72D721B5-96E0-4BD7-BA0A-2B7190C5BB2A}" srcOrd="0" destOrd="0" presId="urn:microsoft.com/office/officeart/2005/8/layout/default"/>
    <dgm:cxn modelId="{4B1FB925-A973-4820-9580-33AEDF51A763}" srcId="{0E46B90F-6778-41CB-8669-4ACFA36C0EAE}" destId="{CE8EFEFE-16D6-4082-AAC6-F98B5B54F53C}" srcOrd="3" destOrd="0" parTransId="{90CD123B-7145-4F86-95C3-577935993EF7}" sibTransId="{5004E104-B79B-4513-99B1-0B75884FABFC}"/>
    <dgm:cxn modelId="{C71E6426-3939-4E3A-9F26-B2522CD3E29C}" srcId="{0E46B90F-6778-41CB-8669-4ACFA36C0EAE}" destId="{A408BE45-78AC-4595-9A06-E6A3CA82DAEA}" srcOrd="9" destOrd="0" parTransId="{AD37A311-8C9E-416F-905E-8F1A09975BC8}" sibTransId="{B3B3339A-2DC7-407A-9F31-C6373671864A}"/>
    <dgm:cxn modelId="{0841DB2D-0594-4CC1-865D-63483F370900}" type="presOf" srcId="{190ECABD-35B6-4DC3-8DF8-413B58AE9407}" destId="{D54A40D7-FFA5-4E83-9391-20FC12B4C50E}" srcOrd="0" destOrd="0" presId="urn:microsoft.com/office/officeart/2005/8/layout/default"/>
    <dgm:cxn modelId="{E510F635-C4A9-428D-B140-C93AC972F86D}" type="presOf" srcId="{FE3B9D02-E830-4D30-8017-E60021125AC3}" destId="{23359730-1B0C-4209-A54A-F4E4516B6C74}" srcOrd="0" destOrd="0" presId="urn:microsoft.com/office/officeart/2005/8/layout/default"/>
    <dgm:cxn modelId="{9AED343E-0436-4960-AB69-E37056847685}" srcId="{0E46B90F-6778-41CB-8669-4ACFA36C0EAE}" destId="{3FEBE00C-DCBF-4F17-B570-97223A7440C9}" srcOrd="1" destOrd="0" parTransId="{AC35423A-BBAD-4EEF-BB2D-EB5E2837CE82}" sibTransId="{2800D403-38CD-4C8C-B965-387D0E567D14}"/>
    <dgm:cxn modelId="{8E89115D-C02E-48FE-BBF5-8C8078CBF546}" srcId="{0E46B90F-6778-41CB-8669-4ACFA36C0EAE}" destId="{BD831DFA-F328-46D4-9716-4DD3C612A084}" srcOrd="2" destOrd="0" parTransId="{40255793-D2B2-4534-B529-83131A8C7FC7}" sibTransId="{96680AFE-3D91-426B-9C2A-DCE68C2FEB55}"/>
    <dgm:cxn modelId="{29CCDF66-BB58-4578-9059-6460976018A0}" srcId="{0E46B90F-6778-41CB-8669-4ACFA36C0EAE}" destId="{FE3B9D02-E830-4D30-8017-E60021125AC3}" srcOrd="8" destOrd="0" parTransId="{34970D50-945F-4550-9F89-ACADB0769110}" sibTransId="{E442B5E0-603A-4D57-81CE-38934AED444B}"/>
    <dgm:cxn modelId="{7C2A5D4C-C2ED-4926-8225-0E96146AC0BD}" srcId="{0E46B90F-6778-41CB-8669-4ACFA36C0EAE}" destId="{938E8709-6321-4EA1-B117-ACE7AEB6B8B0}" srcOrd="6" destOrd="0" parTransId="{FEE19EE5-C829-4966-A52A-8C906D9EA9AD}" sibTransId="{6992EA54-D5A3-40E0-8154-0184872051C8}"/>
    <dgm:cxn modelId="{0ED38555-0EB0-4231-900B-30408DC1FC2E}" type="presOf" srcId="{A408BE45-78AC-4595-9A06-E6A3CA82DAEA}" destId="{7907625D-6BCA-4BBC-8689-903EA5421441}" srcOrd="0" destOrd="0" presId="urn:microsoft.com/office/officeart/2005/8/layout/default"/>
    <dgm:cxn modelId="{407EB57A-3199-49D8-9F19-AB823566C0C1}" type="presOf" srcId="{0E46B90F-6778-41CB-8669-4ACFA36C0EAE}" destId="{2E36FEA0-3D6A-426D-8973-00134A379217}" srcOrd="0" destOrd="0" presId="urn:microsoft.com/office/officeart/2005/8/layout/default"/>
    <dgm:cxn modelId="{5671A695-C1FC-4ADD-B888-FF63D1BF7222}" type="presOf" srcId="{F414F2E9-97C0-4B22-A7EC-0B8567E63AE3}" destId="{7FE9DA85-2A3D-4395-9773-C63880323392}" srcOrd="0" destOrd="0" presId="urn:microsoft.com/office/officeart/2005/8/layout/default"/>
    <dgm:cxn modelId="{F0C0389A-6070-446D-A6AA-6FC472CE48BD}" type="presOf" srcId="{8139621D-6BBC-4EF7-B4E1-7E73D8D91E26}" destId="{6575BC88-38B5-4422-A42A-7C31FCB71621}" srcOrd="0" destOrd="0" presId="urn:microsoft.com/office/officeart/2005/8/layout/default"/>
    <dgm:cxn modelId="{2B8679A1-F1F1-4DC2-8E87-CB3400044562}" srcId="{0E46B90F-6778-41CB-8669-4ACFA36C0EAE}" destId="{3E9838ED-1090-4F1E-A0AF-840BDC89BBA7}" srcOrd="12" destOrd="0" parTransId="{BDA08E1A-BC85-4EBB-A69F-7A90B4C093C7}" sibTransId="{DFC96617-7376-46FB-88A1-302908F34573}"/>
    <dgm:cxn modelId="{844D86A4-E543-4553-BB0F-5FDD2FAE8EFC}" type="presOf" srcId="{A45F9C3F-B344-4059-9763-E3699BE887B2}" destId="{AA8548E5-327A-4A0F-847D-7DEE581E2678}" srcOrd="0" destOrd="0" presId="urn:microsoft.com/office/officeart/2005/8/layout/default"/>
    <dgm:cxn modelId="{D45954A5-E356-43DF-90E3-43010DB56DC9}" type="presOf" srcId="{8716FB69-8157-4B2A-BBDA-C297131B5DB9}" destId="{0D4B645F-185E-4D86-84C5-2F726661498F}" srcOrd="0" destOrd="0" presId="urn:microsoft.com/office/officeart/2005/8/layout/default"/>
    <dgm:cxn modelId="{89C27EA5-C6DC-4FC0-AE3F-4431909B9C9E}" type="presOf" srcId="{3E9838ED-1090-4F1E-A0AF-840BDC89BBA7}" destId="{274C5AAA-D454-41FF-8B09-B3278A09C422}" srcOrd="0" destOrd="0" presId="urn:microsoft.com/office/officeart/2005/8/layout/default"/>
    <dgm:cxn modelId="{092103A6-92AD-4E10-B734-C8D47844177F}" srcId="{0E46B90F-6778-41CB-8669-4ACFA36C0EAE}" destId="{C39DDB26-3A9E-4EF6-BC57-5EB7DB433C20}" srcOrd="4" destOrd="0" parTransId="{FCA5E739-0B79-4E49-ABAC-7443F6B51B50}" sibTransId="{4EC09280-463B-443D-991E-C2C087F96891}"/>
    <dgm:cxn modelId="{5122BEAC-0636-4FF9-BEA4-17A0F9EB4125}" type="presOf" srcId="{3FEBE00C-DCBF-4F17-B570-97223A7440C9}" destId="{7B209431-3E8C-4F2B-9A47-D64D8F7D7CEF}" srcOrd="0" destOrd="0" presId="urn:microsoft.com/office/officeart/2005/8/layout/default"/>
    <dgm:cxn modelId="{F53602BE-3208-42FF-9CD2-23482C221ED1}" type="presOf" srcId="{BD831DFA-F328-46D4-9716-4DD3C612A084}" destId="{0625D00A-7C1C-49C2-881F-ABF4A22FA52D}" srcOrd="0" destOrd="0" presId="urn:microsoft.com/office/officeart/2005/8/layout/default"/>
    <dgm:cxn modelId="{0E68DBBE-715B-43F9-BBA3-446424ECE0D8}" srcId="{0E46B90F-6778-41CB-8669-4ACFA36C0EAE}" destId="{541FB4E7-EA92-48EE-B315-4A2B078233DF}" srcOrd="0" destOrd="0" parTransId="{54F23A03-229B-4AE3-A6F4-8F2D46610F36}" sibTransId="{761892FA-F6E1-4E35-9A20-3970E9FB727E}"/>
    <dgm:cxn modelId="{5DA9BBC1-50F3-4D39-A72F-80313E5CF72B}" type="presOf" srcId="{C39DDB26-3A9E-4EF6-BC57-5EB7DB433C20}" destId="{E0F8F7B9-C318-470F-9BC9-99D2DC808B14}" srcOrd="0" destOrd="0" presId="urn:microsoft.com/office/officeart/2005/8/layout/default"/>
    <dgm:cxn modelId="{83DF59CB-E1F1-4164-9B3A-307544C6E033}" srcId="{0E46B90F-6778-41CB-8669-4ACFA36C0EAE}" destId="{A45F9C3F-B344-4059-9763-E3699BE887B2}" srcOrd="10" destOrd="0" parTransId="{FD00ED87-8146-4424-AD3B-0553C910ABCE}" sibTransId="{C84B8AEB-0C29-4D5C-B077-D7A5E373372E}"/>
    <dgm:cxn modelId="{1E64DFD3-939E-4BB4-BA7B-761B40384AC7}" type="presOf" srcId="{541FB4E7-EA92-48EE-B315-4A2B078233DF}" destId="{DA061C6E-00EC-4D13-BC02-351ED8650FA5}" srcOrd="0" destOrd="0" presId="urn:microsoft.com/office/officeart/2005/8/layout/default"/>
    <dgm:cxn modelId="{B2C429E1-4919-4016-96C9-0FEE12ED82E4}" srcId="{0E46B90F-6778-41CB-8669-4ACFA36C0EAE}" destId="{F414F2E9-97C0-4B22-A7EC-0B8567E63AE3}" srcOrd="5" destOrd="0" parTransId="{40D7C23C-6D53-4120-BADF-B69960B3807B}" sibTransId="{A40D38F6-A4F9-458D-9C43-C2C4F3EB57D6}"/>
    <dgm:cxn modelId="{F9A0B3E4-5626-4EB0-85EA-BD14B8591CA8}" srcId="{0E46B90F-6778-41CB-8669-4ACFA36C0EAE}" destId="{8139621D-6BBC-4EF7-B4E1-7E73D8D91E26}" srcOrd="11" destOrd="0" parTransId="{C4C6B822-AB48-4032-A2DE-1DF58C6CE7A9}" sibTransId="{FF9AFAFC-C8AA-43DA-ACE4-A667E15BF330}"/>
    <dgm:cxn modelId="{F87F401E-D73D-417D-A15D-1770F951F5CD}" type="presParOf" srcId="{2E36FEA0-3D6A-426D-8973-00134A379217}" destId="{DA061C6E-00EC-4D13-BC02-351ED8650FA5}" srcOrd="0" destOrd="0" presId="urn:microsoft.com/office/officeart/2005/8/layout/default"/>
    <dgm:cxn modelId="{37D5A514-545B-458F-A597-87A8ED575FE9}" type="presParOf" srcId="{2E36FEA0-3D6A-426D-8973-00134A379217}" destId="{ADADBD83-D27C-45E1-A3C5-07FFB1C5FE18}" srcOrd="1" destOrd="0" presId="urn:microsoft.com/office/officeart/2005/8/layout/default"/>
    <dgm:cxn modelId="{9C13D05C-9CDA-4A80-8BD7-BD222976E6E8}" type="presParOf" srcId="{2E36FEA0-3D6A-426D-8973-00134A379217}" destId="{7B209431-3E8C-4F2B-9A47-D64D8F7D7CEF}" srcOrd="2" destOrd="0" presId="urn:microsoft.com/office/officeart/2005/8/layout/default"/>
    <dgm:cxn modelId="{1E3FEA90-0941-4B6F-B61A-7C97ED20F393}" type="presParOf" srcId="{2E36FEA0-3D6A-426D-8973-00134A379217}" destId="{22538530-FE74-46A6-923B-E77E65123854}" srcOrd="3" destOrd="0" presId="urn:microsoft.com/office/officeart/2005/8/layout/default"/>
    <dgm:cxn modelId="{DAA0BC1D-38CC-4741-8907-AC9703901DE7}" type="presParOf" srcId="{2E36FEA0-3D6A-426D-8973-00134A379217}" destId="{0625D00A-7C1C-49C2-881F-ABF4A22FA52D}" srcOrd="4" destOrd="0" presId="urn:microsoft.com/office/officeart/2005/8/layout/default"/>
    <dgm:cxn modelId="{52117629-DD4E-4F10-A204-414A0C21B300}" type="presParOf" srcId="{2E36FEA0-3D6A-426D-8973-00134A379217}" destId="{52023F36-16D1-44E9-9C58-FE24549D88BA}" srcOrd="5" destOrd="0" presId="urn:microsoft.com/office/officeart/2005/8/layout/default"/>
    <dgm:cxn modelId="{1DE0C179-DC68-4A50-AA2D-984502FCD041}" type="presParOf" srcId="{2E36FEA0-3D6A-426D-8973-00134A379217}" destId="{72D721B5-96E0-4BD7-BA0A-2B7190C5BB2A}" srcOrd="6" destOrd="0" presId="urn:microsoft.com/office/officeart/2005/8/layout/default"/>
    <dgm:cxn modelId="{E824C319-23AF-4398-BBFA-D2A04C3AAE7C}" type="presParOf" srcId="{2E36FEA0-3D6A-426D-8973-00134A379217}" destId="{297288BA-8C45-49B7-81D8-E9574D47B173}" srcOrd="7" destOrd="0" presId="urn:microsoft.com/office/officeart/2005/8/layout/default"/>
    <dgm:cxn modelId="{8BD5091E-AA8D-4FFA-9951-7DB97FB2B28E}" type="presParOf" srcId="{2E36FEA0-3D6A-426D-8973-00134A379217}" destId="{E0F8F7B9-C318-470F-9BC9-99D2DC808B14}" srcOrd="8" destOrd="0" presId="urn:microsoft.com/office/officeart/2005/8/layout/default"/>
    <dgm:cxn modelId="{70816C47-87F3-4FA4-B690-5229EBA3D4C3}" type="presParOf" srcId="{2E36FEA0-3D6A-426D-8973-00134A379217}" destId="{B57F8EED-10DA-4AF3-BF0B-FCBFBBAFC482}" srcOrd="9" destOrd="0" presId="urn:microsoft.com/office/officeart/2005/8/layout/default"/>
    <dgm:cxn modelId="{BA088067-64C5-454E-8C1F-5A582D661ECB}" type="presParOf" srcId="{2E36FEA0-3D6A-426D-8973-00134A379217}" destId="{7FE9DA85-2A3D-4395-9773-C63880323392}" srcOrd="10" destOrd="0" presId="urn:microsoft.com/office/officeart/2005/8/layout/default"/>
    <dgm:cxn modelId="{63AAB306-7384-4948-BE64-80A7222CD1D5}" type="presParOf" srcId="{2E36FEA0-3D6A-426D-8973-00134A379217}" destId="{4F0421C5-5B89-4313-933B-DA323110545C}" srcOrd="11" destOrd="0" presId="urn:microsoft.com/office/officeart/2005/8/layout/default"/>
    <dgm:cxn modelId="{91E9FF82-2BDA-4A00-81C5-8F5F70075771}" type="presParOf" srcId="{2E36FEA0-3D6A-426D-8973-00134A379217}" destId="{3BB0C979-F5C6-4DE9-8FE6-4582E0EAD35D}" srcOrd="12" destOrd="0" presId="urn:microsoft.com/office/officeart/2005/8/layout/default"/>
    <dgm:cxn modelId="{B43ED219-F4E4-4CE3-8E75-94D29229EFF1}" type="presParOf" srcId="{2E36FEA0-3D6A-426D-8973-00134A379217}" destId="{D3029076-7572-4F9D-B0B8-2F511B384151}" srcOrd="13" destOrd="0" presId="urn:microsoft.com/office/officeart/2005/8/layout/default"/>
    <dgm:cxn modelId="{886761BD-1F21-447B-BC8F-F7AC0EECD22B}" type="presParOf" srcId="{2E36FEA0-3D6A-426D-8973-00134A379217}" destId="{0D4B645F-185E-4D86-84C5-2F726661498F}" srcOrd="14" destOrd="0" presId="urn:microsoft.com/office/officeart/2005/8/layout/default"/>
    <dgm:cxn modelId="{AA6F9A8C-BAD9-4328-8727-CB187EA987EF}" type="presParOf" srcId="{2E36FEA0-3D6A-426D-8973-00134A379217}" destId="{88E2CA01-11D3-417D-9515-F67E3189242A}" srcOrd="15" destOrd="0" presId="urn:microsoft.com/office/officeart/2005/8/layout/default"/>
    <dgm:cxn modelId="{F224DCB9-0999-4EB6-96D2-6C74FF8FC138}" type="presParOf" srcId="{2E36FEA0-3D6A-426D-8973-00134A379217}" destId="{23359730-1B0C-4209-A54A-F4E4516B6C74}" srcOrd="16" destOrd="0" presId="urn:microsoft.com/office/officeart/2005/8/layout/default"/>
    <dgm:cxn modelId="{06231260-2A52-40B4-9D77-905F596160E0}" type="presParOf" srcId="{2E36FEA0-3D6A-426D-8973-00134A379217}" destId="{1AF45344-D35E-4AA5-97EC-AA26B374553A}" srcOrd="17" destOrd="0" presId="urn:microsoft.com/office/officeart/2005/8/layout/default"/>
    <dgm:cxn modelId="{396C5BC3-36D5-4FBD-B056-3554F1FE29E0}" type="presParOf" srcId="{2E36FEA0-3D6A-426D-8973-00134A379217}" destId="{7907625D-6BCA-4BBC-8689-903EA5421441}" srcOrd="18" destOrd="0" presId="urn:microsoft.com/office/officeart/2005/8/layout/default"/>
    <dgm:cxn modelId="{5557C543-8E1E-4621-A7B9-299E0DD494D7}" type="presParOf" srcId="{2E36FEA0-3D6A-426D-8973-00134A379217}" destId="{1FC06FB9-9218-401E-87EB-B560B86E6B8E}" srcOrd="19" destOrd="0" presId="urn:microsoft.com/office/officeart/2005/8/layout/default"/>
    <dgm:cxn modelId="{1F45BDE4-2FC4-4D00-B304-C9EE8E5FAE27}" type="presParOf" srcId="{2E36FEA0-3D6A-426D-8973-00134A379217}" destId="{AA8548E5-327A-4A0F-847D-7DEE581E2678}" srcOrd="20" destOrd="0" presId="urn:microsoft.com/office/officeart/2005/8/layout/default"/>
    <dgm:cxn modelId="{B92FB0A7-EDAA-4584-A5F6-0134626934FA}" type="presParOf" srcId="{2E36FEA0-3D6A-426D-8973-00134A379217}" destId="{17A1FDCF-AB93-4085-8A15-6FF456C59D8C}" srcOrd="21" destOrd="0" presId="urn:microsoft.com/office/officeart/2005/8/layout/default"/>
    <dgm:cxn modelId="{500F978B-480E-4F46-A0CC-037F400AADD8}" type="presParOf" srcId="{2E36FEA0-3D6A-426D-8973-00134A379217}" destId="{6575BC88-38B5-4422-A42A-7C31FCB71621}" srcOrd="22" destOrd="0" presId="urn:microsoft.com/office/officeart/2005/8/layout/default"/>
    <dgm:cxn modelId="{EAC99610-6B00-4424-BA17-B1182B588A94}" type="presParOf" srcId="{2E36FEA0-3D6A-426D-8973-00134A379217}" destId="{870F7401-1AB9-45F6-BEDC-B38EFAC61C04}" srcOrd="23" destOrd="0" presId="urn:microsoft.com/office/officeart/2005/8/layout/default"/>
    <dgm:cxn modelId="{5F5D838C-2DB0-4A32-9429-F2BA648E2525}" type="presParOf" srcId="{2E36FEA0-3D6A-426D-8973-00134A379217}" destId="{274C5AAA-D454-41FF-8B09-B3278A09C422}" srcOrd="24" destOrd="0" presId="urn:microsoft.com/office/officeart/2005/8/layout/default"/>
    <dgm:cxn modelId="{7B89865B-EA75-40AD-AEB0-9FFAE808D464}" type="presParOf" srcId="{2E36FEA0-3D6A-426D-8973-00134A379217}" destId="{F7ED15C8-F3E2-40E3-BA56-50CD58E84E01}" srcOrd="25" destOrd="0" presId="urn:microsoft.com/office/officeart/2005/8/layout/default"/>
    <dgm:cxn modelId="{14726AA1-C915-48A7-84BB-8D8A4B1ED621}" type="presParOf" srcId="{2E36FEA0-3D6A-426D-8973-00134A379217}" destId="{D54A40D7-FFA5-4E83-9391-20FC12B4C50E}" srcOrd="2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061C6E-00EC-4D13-BC02-351ED8650FA5}">
      <dsp:nvSpPr>
        <dsp:cNvPr id="0" name=""/>
        <dsp:cNvSpPr/>
      </dsp:nvSpPr>
      <dsp:spPr>
        <a:xfrm>
          <a:off x="815352" y="1569"/>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2019</a:t>
          </a:r>
          <a:r>
            <a:rPr kumimoji="1" lang="ja-JP" sz="3300" kern="1200"/>
            <a:t>年</a:t>
          </a:r>
          <a:endParaRPr lang="en-US" sz="3300" kern="1200"/>
        </a:p>
      </dsp:txBody>
      <dsp:txXfrm>
        <a:off x="815352" y="1569"/>
        <a:ext cx="1610444" cy="966266"/>
      </dsp:txXfrm>
    </dsp:sp>
    <dsp:sp modelId="{7B209431-3E8C-4F2B-9A47-D64D8F7D7CEF}">
      <dsp:nvSpPr>
        <dsp:cNvPr id="0" name=""/>
        <dsp:cNvSpPr/>
      </dsp:nvSpPr>
      <dsp:spPr>
        <a:xfrm>
          <a:off x="2586841" y="1569"/>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2018</a:t>
          </a:r>
          <a:r>
            <a:rPr kumimoji="1" lang="ja-JP" sz="3300" kern="1200"/>
            <a:t>年</a:t>
          </a:r>
          <a:endParaRPr lang="en-US" sz="3300" kern="1200"/>
        </a:p>
      </dsp:txBody>
      <dsp:txXfrm>
        <a:off x="2586841" y="1569"/>
        <a:ext cx="1610444" cy="966266"/>
      </dsp:txXfrm>
    </dsp:sp>
    <dsp:sp modelId="{0625D00A-7C1C-49C2-881F-ABF4A22FA52D}">
      <dsp:nvSpPr>
        <dsp:cNvPr id="0" name=""/>
        <dsp:cNvSpPr/>
      </dsp:nvSpPr>
      <dsp:spPr>
        <a:xfrm>
          <a:off x="4358329" y="1569"/>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2017</a:t>
          </a:r>
          <a:r>
            <a:rPr lang="ja-JP" sz="3300" kern="1200"/>
            <a:t>年</a:t>
          </a:r>
          <a:endParaRPr lang="en-US" sz="3300" kern="1200"/>
        </a:p>
      </dsp:txBody>
      <dsp:txXfrm>
        <a:off x="4358329" y="1569"/>
        <a:ext cx="1610444" cy="966266"/>
      </dsp:txXfrm>
    </dsp:sp>
    <dsp:sp modelId="{72D721B5-96E0-4BD7-BA0A-2B7190C5BB2A}">
      <dsp:nvSpPr>
        <dsp:cNvPr id="0" name=""/>
        <dsp:cNvSpPr/>
      </dsp:nvSpPr>
      <dsp:spPr>
        <a:xfrm>
          <a:off x="6129818" y="1569"/>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2016</a:t>
          </a:r>
          <a:r>
            <a:rPr kumimoji="1" lang="ja-JP" sz="3300" kern="1200"/>
            <a:t>年</a:t>
          </a:r>
          <a:endParaRPr lang="en-US" sz="3300" kern="1200"/>
        </a:p>
      </dsp:txBody>
      <dsp:txXfrm>
        <a:off x="6129818" y="1569"/>
        <a:ext cx="1610444" cy="966266"/>
      </dsp:txXfrm>
    </dsp:sp>
    <dsp:sp modelId="{E0F8F7B9-C318-470F-9BC9-99D2DC808B14}">
      <dsp:nvSpPr>
        <dsp:cNvPr id="0" name=""/>
        <dsp:cNvSpPr/>
      </dsp:nvSpPr>
      <dsp:spPr>
        <a:xfrm>
          <a:off x="815352" y="1128880"/>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2017</a:t>
          </a:r>
          <a:r>
            <a:rPr lang="ja-JP" sz="3300" kern="1200"/>
            <a:t>年</a:t>
          </a:r>
          <a:endParaRPr lang="en-US" sz="3300" kern="1200"/>
        </a:p>
      </dsp:txBody>
      <dsp:txXfrm>
        <a:off x="815352" y="1128880"/>
        <a:ext cx="1610444" cy="966266"/>
      </dsp:txXfrm>
    </dsp:sp>
    <dsp:sp modelId="{7FE9DA85-2A3D-4395-9773-C63880323392}">
      <dsp:nvSpPr>
        <dsp:cNvPr id="0" name=""/>
        <dsp:cNvSpPr/>
      </dsp:nvSpPr>
      <dsp:spPr>
        <a:xfrm>
          <a:off x="2586841" y="1128880"/>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2016</a:t>
          </a:r>
          <a:r>
            <a:rPr kumimoji="1" lang="ja-JP" sz="3300" kern="1200"/>
            <a:t>年</a:t>
          </a:r>
          <a:endParaRPr lang="en-US" sz="3300" kern="1200"/>
        </a:p>
      </dsp:txBody>
      <dsp:txXfrm>
        <a:off x="2586841" y="1128880"/>
        <a:ext cx="1610444" cy="966266"/>
      </dsp:txXfrm>
    </dsp:sp>
    <dsp:sp modelId="{3BB0C979-F5C6-4DE9-8FE6-4582E0EAD35D}">
      <dsp:nvSpPr>
        <dsp:cNvPr id="0" name=""/>
        <dsp:cNvSpPr/>
      </dsp:nvSpPr>
      <dsp:spPr>
        <a:xfrm>
          <a:off x="4358329" y="1128880"/>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2015</a:t>
          </a:r>
          <a:r>
            <a:rPr lang="ja-JP" sz="3300" kern="1200"/>
            <a:t>年</a:t>
          </a:r>
          <a:endParaRPr lang="en-US" sz="3300" kern="1200"/>
        </a:p>
      </dsp:txBody>
      <dsp:txXfrm>
        <a:off x="4358329" y="1128880"/>
        <a:ext cx="1610444" cy="966266"/>
      </dsp:txXfrm>
    </dsp:sp>
    <dsp:sp modelId="{0D4B645F-185E-4D86-84C5-2F726661498F}">
      <dsp:nvSpPr>
        <dsp:cNvPr id="0" name=""/>
        <dsp:cNvSpPr/>
      </dsp:nvSpPr>
      <dsp:spPr>
        <a:xfrm>
          <a:off x="6129818" y="1128880"/>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2014</a:t>
          </a:r>
          <a:r>
            <a:rPr kumimoji="1" lang="ja-JP" sz="3300" kern="1200"/>
            <a:t>年</a:t>
          </a:r>
          <a:endParaRPr lang="en-US" sz="3300" kern="1200"/>
        </a:p>
      </dsp:txBody>
      <dsp:txXfrm>
        <a:off x="6129818" y="1128880"/>
        <a:ext cx="1610444" cy="966266"/>
      </dsp:txXfrm>
    </dsp:sp>
    <dsp:sp modelId="{23359730-1B0C-4209-A54A-F4E4516B6C74}">
      <dsp:nvSpPr>
        <dsp:cNvPr id="0" name=""/>
        <dsp:cNvSpPr/>
      </dsp:nvSpPr>
      <dsp:spPr>
        <a:xfrm>
          <a:off x="815352" y="2256191"/>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2013</a:t>
          </a:r>
          <a:r>
            <a:rPr lang="ja-JP" sz="3300" kern="1200"/>
            <a:t>年</a:t>
          </a:r>
          <a:endParaRPr lang="en-US" sz="3300" kern="1200"/>
        </a:p>
      </dsp:txBody>
      <dsp:txXfrm>
        <a:off x="815352" y="2256191"/>
        <a:ext cx="1610444" cy="966266"/>
      </dsp:txXfrm>
    </dsp:sp>
    <dsp:sp modelId="{7907625D-6BCA-4BBC-8689-903EA5421441}">
      <dsp:nvSpPr>
        <dsp:cNvPr id="0" name=""/>
        <dsp:cNvSpPr/>
      </dsp:nvSpPr>
      <dsp:spPr>
        <a:xfrm>
          <a:off x="2586841" y="2256191"/>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2012</a:t>
          </a:r>
          <a:r>
            <a:rPr kumimoji="1" lang="ja-JP" sz="3300" kern="1200"/>
            <a:t>年</a:t>
          </a:r>
          <a:endParaRPr lang="en-US" sz="3300" kern="1200"/>
        </a:p>
      </dsp:txBody>
      <dsp:txXfrm>
        <a:off x="2586841" y="2256191"/>
        <a:ext cx="1610444" cy="966266"/>
      </dsp:txXfrm>
    </dsp:sp>
    <dsp:sp modelId="{AA8548E5-327A-4A0F-847D-7DEE581E2678}">
      <dsp:nvSpPr>
        <dsp:cNvPr id="0" name=""/>
        <dsp:cNvSpPr/>
      </dsp:nvSpPr>
      <dsp:spPr>
        <a:xfrm>
          <a:off x="4358329" y="2256191"/>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2011</a:t>
          </a:r>
          <a:r>
            <a:rPr lang="ja-JP" sz="3300" kern="1200"/>
            <a:t>年</a:t>
          </a:r>
          <a:endParaRPr lang="en-US" sz="3300" kern="1200"/>
        </a:p>
      </dsp:txBody>
      <dsp:txXfrm>
        <a:off x="4358329" y="2256191"/>
        <a:ext cx="1610444" cy="966266"/>
      </dsp:txXfrm>
    </dsp:sp>
    <dsp:sp modelId="{6575BC88-38B5-4422-A42A-7C31FCB71621}">
      <dsp:nvSpPr>
        <dsp:cNvPr id="0" name=""/>
        <dsp:cNvSpPr/>
      </dsp:nvSpPr>
      <dsp:spPr>
        <a:xfrm>
          <a:off x="6129818" y="2256191"/>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2010</a:t>
          </a:r>
          <a:r>
            <a:rPr kumimoji="1" lang="ja-JP" sz="3300" kern="1200"/>
            <a:t>年</a:t>
          </a:r>
          <a:endParaRPr lang="en-US" sz="3300" kern="1200"/>
        </a:p>
      </dsp:txBody>
      <dsp:txXfrm>
        <a:off x="6129818" y="2256191"/>
        <a:ext cx="1610444" cy="966266"/>
      </dsp:txXfrm>
    </dsp:sp>
    <dsp:sp modelId="{274C5AAA-D454-41FF-8B09-B3278A09C422}">
      <dsp:nvSpPr>
        <dsp:cNvPr id="0" name=""/>
        <dsp:cNvSpPr/>
      </dsp:nvSpPr>
      <dsp:spPr>
        <a:xfrm>
          <a:off x="2586841" y="3383502"/>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2009</a:t>
          </a:r>
          <a:r>
            <a:rPr lang="ja-JP" sz="3300" kern="1200"/>
            <a:t>年</a:t>
          </a:r>
          <a:endParaRPr lang="en-US" sz="3300" kern="1200"/>
        </a:p>
      </dsp:txBody>
      <dsp:txXfrm>
        <a:off x="2586841" y="3383502"/>
        <a:ext cx="1610444" cy="966266"/>
      </dsp:txXfrm>
    </dsp:sp>
    <dsp:sp modelId="{D54A40D7-FFA5-4E83-9391-20FC12B4C50E}">
      <dsp:nvSpPr>
        <dsp:cNvPr id="0" name=""/>
        <dsp:cNvSpPr/>
      </dsp:nvSpPr>
      <dsp:spPr>
        <a:xfrm>
          <a:off x="4358329" y="3383502"/>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2008</a:t>
          </a:r>
          <a:r>
            <a:rPr kumimoji="1" lang="ja-JP" sz="3300" kern="1200"/>
            <a:t>年</a:t>
          </a:r>
          <a:endParaRPr lang="en-US" sz="3300" kern="1200"/>
        </a:p>
      </dsp:txBody>
      <dsp:txXfrm>
        <a:off x="4358329" y="3383502"/>
        <a:ext cx="1610444" cy="9662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0.77114</cdr:x>
      <cdr:y>0.01662</cdr:y>
    </cdr:from>
    <cdr:to>
      <cdr:x>0.96842</cdr:x>
      <cdr:y>0.13422</cdr:y>
    </cdr:to>
    <cdr:pic>
      <cdr:nvPicPr>
        <cdr:cNvPr id="2" name="chart">
          <a:extLst xmlns:a="http://schemas.openxmlformats.org/drawingml/2006/main">
            <a:ext uri="{FF2B5EF4-FFF2-40B4-BE49-F238E27FC236}">
              <a16:creationId xmlns:a16="http://schemas.microsoft.com/office/drawing/2014/main" id="{38D5AE1C-5D88-4710-9B05-A276FF49EF9D}"/>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241800" y="60325"/>
          <a:ext cx="1085182" cy="426757"/>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0.16592</cdr:x>
      <cdr:y>0.40304</cdr:y>
    </cdr:from>
    <cdr:to>
      <cdr:x>0.16592</cdr:x>
      <cdr:y>0.65</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35410" y="1808957"/>
          <a:ext cx="0" cy="1108393"/>
        </a:xfrm>
        <a:prstGeom xmlns:a="http://schemas.openxmlformats.org/drawingml/2006/main" prst="line">
          <a:avLst/>
        </a:prstGeom>
        <a:ln xmlns:a="http://schemas.openxmlformats.org/drawingml/2006/main" w="19050">
          <a:solidFill>
            <a:srgbClr val="00B0F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0.75607</cdr:x>
      <cdr:y>0.40304</cdr:y>
    </cdr:from>
    <cdr:to>
      <cdr:x>0.75607</cdr:x>
      <cdr:y>0.52334</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718194" y="1808957"/>
          <a:ext cx="0" cy="539923"/>
        </a:xfrm>
        <a:prstGeom xmlns:a="http://schemas.openxmlformats.org/drawingml/2006/main" prst="line">
          <a:avLst/>
        </a:prstGeom>
        <a:ln xmlns:a="http://schemas.openxmlformats.org/drawingml/2006/main" w="19050">
          <a:solidFill>
            <a:srgbClr val="00B0F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0.17065</cdr:x>
      <cdr:y>0.3927</cdr:y>
    </cdr:from>
    <cdr:to>
      <cdr:x>0.17065</cdr:x>
      <cdr:y>0.65839</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80138" y="1656185"/>
          <a:ext cx="0" cy="1120530"/>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0.76783</cdr:x>
      <cdr:y>0.4144</cdr:y>
    </cdr:from>
    <cdr:to>
      <cdr:x>0.76832</cdr:x>
      <cdr:y>0.52929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60020" y="1747704"/>
          <a:ext cx="3085" cy="484545"/>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0.1638</cdr:x>
      <cdr:y>0.39</cdr:y>
    </cdr:from>
    <cdr:to>
      <cdr:x>0.1638</cdr:x>
      <cdr:y>0.64734</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69120" y="1679785"/>
          <a:ext cx="0" cy="1108398"/>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0.74123</cdr:x>
      <cdr:y>0.40229</cdr:y>
    </cdr:from>
    <cdr:to>
      <cdr:x>0.74123</cdr:x>
      <cdr:y>0.51069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37872" y="1732737"/>
          <a:ext cx="0" cy="466894"/>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6400" cy="496888"/>
          </a:xfrm>
          <a:prstGeom prst="rect">
            <a:avLst/>
          </a:prstGeom>
        </p:spPr>
        <p:txBody>
          <a:bodyPr vert="horz" lIns="91439" tIns="45719" rIns="91439" bIns="45719"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49689" y="1"/>
            <a:ext cx="2946400" cy="496888"/>
          </a:xfrm>
          <a:prstGeom prst="rect">
            <a:avLst/>
          </a:prstGeom>
        </p:spPr>
        <p:txBody>
          <a:bodyPr vert="horz" lIns="91439" tIns="45719" rIns="91439" bIns="45719" rtlCol="0"/>
          <a:lstStyle>
            <a:lvl1pPr algn="r" fontAlgn="auto">
              <a:spcBef>
                <a:spcPts val="0"/>
              </a:spcBef>
              <a:spcAft>
                <a:spcPts val="0"/>
              </a:spcAft>
              <a:defRPr sz="1200" smtClean="0">
                <a:latin typeface="+mn-lt"/>
                <a:ea typeface="+mn-ea"/>
              </a:defRPr>
            </a:lvl1pPr>
          </a:lstStyle>
          <a:p>
            <a:pPr>
              <a:defRPr/>
            </a:pPr>
            <a:fld id="{123AF359-16FE-4F38-8B8A-1FE6CF234D15}" type="datetimeFigureOut">
              <a:rPr lang="ja-JP" altLang="en-US"/>
              <a:pPr>
                <a:defRPr/>
              </a:pPr>
              <a:t>2020/4/16</a:t>
            </a:fld>
            <a:endParaRPr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9" tIns="45719" rIns="91439" bIns="45719"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14876"/>
            <a:ext cx="5438775" cy="4467225"/>
          </a:xfrm>
          <a:prstGeom prst="rect">
            <a:avLst/>
          </a:prstGeom>
        </p:spPr>
        <p:txBody>
          <a:bodyPr vert="horz" lIns="91439" tIns="45719" rIns="91439" bIns="4571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4"/>
            <a:ext cx="2946400" cy="496887"/>
          </a:xfrm>
          <a:prstGeom prst="rect">
            <a:avLst/>
          </a:prstGeom>
        </p:spPr>
        <p:txBody>
          <a:bodyPr vert="horz" lIns="91439" tIns="45719" rIns="91439" bIns="45719"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49689" y="9428164"/>
            <a:ext cx="2946400" cy="496887"/>
          </a:xfrm>
          <a:prstGeom prst="rect">
            <a:avLst/>
          </a:prstGeom>
        </p:spPr>
        <p:txBody>
          <a:bodyPr vert="horz" lIns="91439" tIns="45719" rIns="91439" bIns="45719" rtlCol="0" anchor="b"/>
          <a:lstStyle>
            <a:lvl1pPr algn="r" fontAlgn="auto">
              <a:spcBef>
                <a:spcPts val="0"/>
              </a:spcBef>
              <a:spcAft>
                <a:spcPts val="0"/>
              </a:spcAft>
              <a:defRPr sz="1200" smtClean="0">
                <a:latin typeface="+mn-lt"/>
                <a:ea typeface="+mn-ea"/>
              </a:defRPr>
            </a:lvl1pPr>
          </a:lstStyle>
          <a:p>
            <a:pPr>
              <a:defRPr/>
            </a:pPr>
            <a:fld id="{15884309-DFA1-4925-BFC8-EEC8D41D6C19}" type="slidenum">
              <a:rPr lang="ja-JP" altLang="en-US"/>
              <a:pPr>
                <a:defRPr/>
              </a:pPr>
              <a:t>‹#›</a:t>
            </a:fld>
            <a:endParaRPr lang="ja-JP" altLang="en-US" dirty="0"/>
          </a:p>
        </p:txBody>
      </p:sp>
    </p:spTree>
    <p:extLst>
      <p:ext uri="{BB962C8B-B14F-4D97-AF65-F5344CB8AC3E}">
        <p14:creationId xmlns:p14="http://schemas.microsoft.com/office/powerpoint/2010/main" val="9223883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1421C-957E-4AA9-B605-CAC2DDE95F35}" type="slidenum">
              <a:rPr lang="en-US" altLang="ja-JP">
                <a:latin typeface="Arial" charset="0"/>
              </a:rPr>
              <a:pPr fontAlgn="base">
                <a:spcBef>
                  <a:spcPct val="0"/>
                </a:spcBef>
                <a:spcAft>
                  <a:spcPct val="0"/>
                </a:spcAft>
              </a:pPr>
              <a:t>1</a:t>
            </a:fld>
            <a:endParaRPr lang="en-US" altLang="ja-JP" dirty="0">
              <a:latin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dirty="0">
              <a:ea typeface="ＭＳ ゴシック" pitchFamily="49" charset="-128"/>
            </a:endParaRPr>
          </a:p>
        </p:txBody>
      </p:sp>
    </p:spTree>
    <p:extLst>
      <p:ext uri="{BB962C8B-B14F-4D97-AF65-F5344CB8AC3E}">
        <p14:creationId xmlns:p14="http://schemas.microsoft.com/office/powerpoint/2010/main" val="1620665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11</a:t>
            </a:fld>
            <a:endParaRPr lang="en-US" altLang="ja-JP" dirty="0"/>
          </a:p>
        </p:txBody>
      </p:sp>
    </p:spTree>
    <p:extLst>
      <p:ext uri="{BB962C8B-B14F-4D97-AF65-F5344CB8AC3E}">
        <p14:creationId xmlns:p14="http://schemas.microsoft.com/office/powerpoint/2010/main" val="3623971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12</a:t>
            </a:fld>
            <a:endParaRPr lang="en-US" altLang="ja-JP" dirty="0"/>
          </a:p>
        </p:txBody>
      </p:sp>
    </p:spTree>
    <p:extLst>
      <p:ext uri="{BB962C8B-B14F-4D97-AF65-F5344CB8AC3E}">
        <p14:creationId xmlns:p14="http://schemas.microsoft.com/office/powerpoint/2010/main" val="1166695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13</a:t>
            </a:fld>
            <a:endParaRPr lang="en-US" altLang="ja-JP" dirty="0"/>
          </a:p>
        </p:txBody>
      </p:sp>
    </p:spTree>
    <p:extLst>
      <p:ext uri="{BB962C8B-B14F-4D97-AF65-F5344CB8AC3E}">
        <p14:creationId xmlns:p14="http://schemas.microsoft.com/office/powerpoint/2010/main" val="25493801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14</a:t>
            </a:fld>
            <a:endParaRPr lang="en-US" altLang="ja-JP" dirty="0"/>
          </a:p>
        </p:txBody>
      </p:sp>
    </p:spTree>
    <p:extLst>
      <p:ext uri="{BB962C8B-B14F-4D97-AF65-F5344CB8AC3E}">
        <p14:creationId xmlns:p14="http://schemas.microsoft.com/office/powerpoint/2010/main" val="2666533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15</a:t>
            </a:fld>
            <a:endParaRPr lang="en-US" altLang="ja-JP" dirty="0"/>
          </a:p>
        </p:txBody>
      </p:sp>
    </p:spTree>
    <p:extLst>
      <p:ext uri="{BB962C8B-B14F-4D97-AF65-F5344CB8AC3E}">
        <p14:creationId xmlns:p14="http://schemas.microsoft.com/office/powerpoint/2010/main" val="3908171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3</a:t>
            </a:fld>
            <a:endParaRPr lang="en-US" altLang="ja-JP" dirty="0"/>
          </a:p>
        </p:txBody>
      </p:sp>
    </p:spTree>
    <p:extLst>
      <p:ext uri="{BB962C8B-B14F-4D97-AF65-F5344CB8AC3E}">
        <p14:creationId xmlns:p14="http://schemas.microsoft.com/office/powerpoint/2010/main" val="3713092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4</a:t>
            </a:fld>
            <a:endParaRPr lang="en-US" altLang="ja-JP" dirty="0"/>
          </a:p>
        </p:txBody>
      </p:sp>
    </p:spTree>
    <p:extLst>
      <p:ext uri="{BB962C8B-B14F-4D97-AF65-F5344CB8AC3E}">
        <p14:creationId xmlns:p14="http://schemas.microsoft.com/office/powerpoint/2010/main" val="3529785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5</a:t>
            </a:fld>
            <a:endParaRPr lang="en-US" altLang="ja-JP" dirty="0"/>
          </a:p>
        </p:txBody>
      </p:sp>
    </p:spTree>
    <p:extLst>
      <p:ext uri="{BB962C8B-B14F-4D97-AF65-F5344CB8AC3E}">
        <p14:creationId xmlns:p14="http://schemas.microsoft.com/office/powerpoint/2010/main" val="1267545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6</a:t>
            </a:fld>
            <a:endParaRPr lang="en-US" altLang="ja-JP" dirty="0"/>
          </a:p>
        </p:txBody>
      </p:sp>
    </p:spTree>
    <p:extLst>
      <p:ext uri="{BB962C8B-B14F-4D97-AF65-F5344CB8AC3E}">
        <p14:creationId xmlns:p14="http://schemas.microsoft.com/office/powerpoint/2010/main" val="3426679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7</a:t>
            </a:fld>
            <a:endParaRPr lang="en-US" altLang="ja-JP" dirty="0"/>
          </a:p>
        </p:txBody>
      </p:sp>
    </p:spTree>
    <p:extLst>
      <p:ext uri="{BB962C8B-B14F-4D97-AF65-F5344CB8AC3E}">
        <p14:creationId xmlns:p14="http://schemas.microsoft.com/office/powerpoint/2010/main" val="1942936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8</a:t>
            </a:fld>
            <a:endParaRPr lang="en-US" altLang="ja-JP" dirty="0"/>
          </a:p>
        </p:txBody>
      </p:sp>
    </p:spTree>
    <p:extLst>
      <p:ext uri="{BB962C8B-B14F-4D97-AF65-F5344CB8AC3E}">
        <p14:creationId xmlns:p14="http://schemas.microsoft.com/office/powerpoint/2010/main" val="1315698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9</a:t>
            </a:fld>
            <a:endParaRPr lang="en-US" altLang="ja-JP" dirty="0"/>
          </a:p>
        </p:txBody>
      </p:sp>
    </p:spTree>
    <p:extLst>
      <p:ext uri="{BB962C8B-B14F-4D97-AF65-F5344CB8AC3E}">
        <p14:creationId xmlns:p14="http://schemas.microsoft.com/office/powerpoint/2010/main" val="3205516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10</a:t>
            </a:fld>
            <a:endParaRPr lang="en-US" altLang="ja-JP" dirty="0"/>
          </a:p>
        </p:txBody>
      </p:sp>
    </p:spTree>
    <p:extLst>
      <p:ext uri="{BB962C8B-B14F-4D97-AF65-F5344CB8AC3E}">
        <p14:creationId xmlns:p14="http://schemas.microsoft.com/office/powerpoint/2010/main" val="1319825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8FE9-48AE-4607-9425-8C2D57267433}"/>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4B51908-7A26-46B0-9AF7-B26814C3127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7D92AA-2290-4A06-972F-CE5FDFF3E572}"/>
              </a:ext>
            </a:extLst>
          </p:cNvPr>
          <p:cNvSpPr>
            <a:spLocks noGrp="1"/>
          </p:cNvSpPr>
          <p:nvPr>
            <p:ph type="dt" sz="half" idx="10"/>
          </p:nvPr>
        </p:nvSpPr>
        <p:spPr/>
        <p:txBody>
          <a:bodyPr/>
          <a:lstStyle/>
          <a:p>
            <a:pPr>
              <a:defRPr/>
            </a:pPr>
            <a:fld id="{40B1D832-9389-4698-9876-01A11257AA2E}" type="datetimeFigureOut">
              <a:rPr lang="ja-JP" altLang="en-US" smtClean="0"/>
              <a:pPr>
                <a:defRPr/>
              </a:pPr>
              <a:t>2020/4/16</a:t>
            </a:fld>
            <a:endParaRPr lang="ja-JP" altLang="en-US" dirty="0"/>
          </a:p>
        </p:txBody>
      </p:sp>
      <p:sp>
        <p:nvSpPr>
          <p:cNvPr id="5" name="フッター プレースホルダー 4">
            <a:extLst>
              <a:ext uri="{FF2B5EF4-FFF2-40B4-BE49-F238E27FC236}">
                <a16:creationId xmlns:a16="http://schemas.microsoft.com/office/drawing/2014/main" id="{A80E593E-7ED7-4A38-94AB-61DFAF24B5CF}"/>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E5191919-BEF4-4BC3-96CC-1577550EA4E7}"/>
              </a:ext>
            </a:extLst>
          </p:cNvPr>
          <p:cNvSpPr>
            <a:spLocks noGrp="1"/>
          </p:cNvSpPr>
          <p:nvPr>
            <p:ph type="sldNum" sz="quarter" idx="12"/>
          </p:nvPr>
        </p:nvSpPr>
        <p:spPr/>
        <p:txBody>
          <a:bodyPr/>
          <a:lstStyle/>
          <a:p>
            <a:pPr>
              <a:defRPr/>
            </a:pPr>
            <a:fld id="{80367A7C-ECFC-4A39-889E-16C140342F09}" type="slidenum">
              <a:rPr lang="ja-JP" altLang="en-US" smtClean="0"/>
              <a:pPr>
                <a:defRPr/>
              </a:pPr>
              <a:t>‹#›</a:t>
            </a:fld>
            <a:endParaRPr lang="ja-JP" altLang="en-US" dirty="0"/>
          </a:p>
        </p:txBody>
      </p:sp>
    </p:spTree>
    <p:extLst>
      <p:ext uri="{BB962C8B-B14F-4D97-AF65-F5344CB8AC3E}">
        <p14:creationId xmlns:p14="http://schemas.microsoft.com/office/powerpoint/2010/main" val="168728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1A357-9180-48E8-90B9-B8ABD73D66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71C04EA-D747-4AE1-9856-8E862841DA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1C839D-D331-41CB-AFC4-F32C0C3FB567}"/>
              </a:ext>
            </a:extLst>
          </p:cNvPr>
          <p:cNvSpPr>
            <a:spLocks noGrp="1"/>
          </p:cNvSpPr>
          <p:nvPr>
            <p:ph type="dt" sz="half" idx="10"/>
          </p:nvPr>
        </p:nvSpPr>
        <p:spPr/>
        <p:txBody>
          <a:bodyPr/>
          <a:lstStyle/>
          <a:p>
            <a:pPr>
              <a:defRPr/>
            </a:pPr>
            <a:fld id="{DC365E25-E0FC-457D-9349-D5C9A06A1FC3}" type="datetimeFigureOut">
              <a:rPr lang="ja-JP" altLang="en-US" smtClean="0"/>
              <a:pPr>
                <a:defRPr/>
              </a:pPr>
              <a:t>2020/4/16</a:t>
            </a:fld>
            <a:endParaRPr lang="ja-JP" altLang="en-US" dirty="0"/>
          </a:p>
        </p:txBody>
      </p:sp>
      <p:sp>
        <p:nvSpPr>
          <p:cNvPr id="5" name="フッター プレースホルダー 4">
            <a:extLst>
              <a:ext uri="{FF2B5EF4-FFF2-40B4-BE49-F238E27FC236}">
                <a16:creationId xmlns:a16="http://schemas.microsoft.com/office/drawing/2014/main" id="{DB8A8887-1008-465D-AB97-316317C9938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168D207-29F0-4F07-950A-5AB3C4156DAB}"/>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02710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B8462F-0B74-490F-9865-2B1FD9560C7B}"/>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756FD0-3606-4AB0-8468-7AC9D1600C4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F962E8-2A80-4F2C-B62B-7224D495E787}"/>
              </a:ext>
            </a:extLst>
          </p:cNvPr>
          <p:cNvSpPr>
            <a:spLocks noGrp="1"/>
          </p:cNvSpPr>
          <p:nvPr>
            <p:ph type="dt" sz="half" idx="10"/>
          </p:nvPr>
        </p:nvSpPr>
        <p:spPr/>
        <p:txBody>
          <a:bodyPr/>
          <a:lstStyle/>
          <a:p>
            <a:pPr>
              <a:defRPr/>
            </a:pPr>
            <a:fld id="{AD1FF63C-BE7F-4871-BA6E-7B15554E64BE}" type="datetimeFigureOut">
              <a:rPr lang="ja-JP" altLang="en-US" smtClean="0"/>
              <a:pPr>
                <a:defRPr/>
              </a:pPr>
              <a:t>2020/4/16</a:t>
            </a:fld>
            <a:endParaRPr lang="ja-JP" altLang="en-US" dirty="0"/>
          </a:p>
        </p:txBody>
      </p:sp>
      <p:sp>
        <p:nvSpPr>
          <p:cNvPr id="5" name="フッター プレースホルダー 4">
            <a:extLst>
              <a:ext uri="{FF2B5EF4-FFF2-40B4-BE49-F238E27FC236}">
                <a16:creationId xmlns:a16="http://schemas.microsoft.com/office/drawing/2014/main" id="{1D8AED1A-180F-4DBF-AD12-B0DB3CB979EB}"/>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4750E536-A5B2-41C2-BE82-43F90B1C3117}"/>
              </a:ext>
            </a:extLst>
          </p:cNvPr>
          <p:cNvSpPr>
            <a:spLocks noGrp="1"/>
          </p:cNvSpPr>
          <p:nvPr>
            <p:ph type="sldNum" sz="quarter" idx="12"/>
          </p:nvPr>
        </p:nvSpPr>
        <p:spPr/>
        <p:txBody>
          <a:bodyPr/>
          <a:lstStyle/>
          <a:p>
            <a:pPr>
              <a:defRPr/>
            </a:pPr>
            <a:fld id="{23F67CF6-508E-4461-85A8-43E5D4D7CB7D}" type="slidenum">
              <a:rPr lang="ja-JP" altLang="en-US" smtClean="0"/>
              <a:pPr>
                <a:defRPr/>
              </a:pPr>
              <a:t>‹#›</a:t>
            </a:fld>
            <a:endParaRPr lang="ja-JP" altLang="en-US" dirty="0"/>
          </a:p>
        </p:txBody>
      </p:sp>
    </p:spTree>
    <p:extLst>
      <p:ext uri="{BB962C8B-B14F-4D97-AF65-F5344CB8AC3E}">
        <p14:creationId xmlns:p14="http://schemas.microsoft.com/office/powerpoint/2010/main" val="241250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1C09D-D8A3-4126-8D69-DB24FCB298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A3C697-A217-4D56-A324-232D12193B7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4B8184-697F-42A2-9818-8547BA035665}"/>
              </a:ext>
            </a:extLst>
          </p:cNvPr>
          <p:cNvSpPr>
            <a:spLocks noGrp="1"/>
          </p:cNvSpPr>
          <p:nvPr>
            <p:ph type="dt" sz="half" idx="10"/>
          </p:nvPr>
        </p:nvSpPr>
        <p:spPr/>
        <p:txBody>
          <a:bodyPr/>
          <a:lstStyle/>
          <a:p>
            <a:pPr>
              <a:defRPr/>
            </a:pPr>
            <a:fld id="{804EF6ED-9E85-4814-BC58-5FB68B70F926}" type="datetimeFigureOut">
              <a:rPr lang="ja-JP" altLang="en-US" smtClean="0"/>
              <a:pPr>
                <a:defRPr/>
              </a:pPr>
              <a:t>2020/4/16</a:t>
            </a:fld>
            <a:endParaRPr lang="ja-JP" altLang="en-US" dirty="0"/>
          </a:p>
        </p:txBody>
      </p:sp>
      <p:sp>
        <p:nvSpPr>
          <p:cNvPr id="5" name="フッター プレースホルダー 4">
            <a:extLst>
              <a:ext uri="{FF2B5EF4-FFF2-40B4-BE49-F238E27FC236}">
                <a16:creationId xmlns:a16="http://schemas.microsoft.com/office/drawing/2014/main" id="{B39D08A5-3C93-4C28-A335-E388F405E91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7620FE4C-64BF-4E1D-BF2C-04B7AE63AA2D}"/>
              </a:ext>
            </a:extLst>
          </p:cNvPr>
          <p:cNvSpPr>
            <a:spLocks noGrp="1"/>
          </p:cNvSpPr>
          <p:nvPr>
            <p:ph type="sldNum" sz="quarter" idx="12"/>
          </p:nvPr>
        </p:nvSpPr>
        <p:spPr/>
        <p:txBody>
          <a:bodyPr/>
          <a:lstStyle/>
          <a:p>
            <a:pPr>
              <a:defRPr/>
            </a:pPr>
            <a:fld id="{760F66C6-9F04-47C7-BC3A-7FF0476FAAED}" type="slidenum">
              <a:rPr lang="ja-JP" altLang="en-US" smtClean="0"/>
              <a:pPr>
                <a:defRPr/>
              </a:pPr>
              <a:t>‹#›</a:t>
            </a:fld>
            <a:endParaRPr lang="ja-JP" altLang="en-US" dirty="0"/>
          </a:p>
        </p:txBody>
      </p:sp>
    </p:spTree>
    <p:extLst>
      <p:ext uri="{BB962C8B-B14F-4D97-AF65-F5344CB8AC3E}">
        <p14:creationId xmlns:p14="http://schemas.microsoft.com/office/powerpoint/2010/main" val="260067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3163F-C567-41E9-B7E3-ABBD42B379EB}"/>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541CDDE-CA83-47CD-9CFA-DF3B5BC9001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37EEB8-0D4E-44F3-A3A0-201E8CD5DF5A}"/>
              </a:ext>
            </a:extLst>
          </p:cNvPr>
          <p:cNvSpPr>
            <a:spLocks noGrp="1"/>
          </p:cNvSpPr>
          <p:nvPr>
            <p:ph type="dt" sz="half" idx="10"/>
          </p:nvPr>
        </p:nvSpPr>
        <p:spPr/>
        <p:txBody>
          <a:bodyPr/>
          <a:lstStyle/>
          <a:p>
            <a:pPr>
              <a:defRPr/>
            </a:pPr>
            <a:fld id="{047303BD-AE2D-40C3-8CE8-C4E6E0FD11AF}" type="datetimeFigureOut">
              <a:rPr lang="ja-JP" altLang="en-US" smtClean="0"/>
              <a:pPr>
                <a:defRPr/>
              </a:pPr>
              <a:t>2020/4/16</a:t>
            </a:fld>
            <a:endParaRPr lang="ja-JP" altLang="en-US" dirty="0"/>
          </a:p>
        </p:txBody>
      </p:sp>
      <p:sp>
        <p:nvSpPr>
          <p:cNvPr id="5" name="フッター プレースホルダー 4">
            <a:extLst>
              <a:ext uri="{FF2B5EF4-FFF2-40B4-BE49-F238E27FC236}">
                <a16:creationId xmlns:a16="http://schemas.microsoft.com/office/drawing/2014/main" id="{1C0C1CB8-AC7A-4F53-9474-D71263C9A262}"/>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34163EC5-25D5-4196-92FA-DD862E5B8139}"/>
              </a:ext>
            </a:extLst>
          </p:cNvPr>
          <p:cNvSpPr>
            <a:spLocks noGrp="1"/>
          </p:cNvSpPr>
          <p:nvPr>
            <p:ph type="sldNum" sz="quarter" idx="12"/>
          </p:nvPr>
        </p:nvSpPr>
        <p:spPr/>
        <p:txBody>
          <a:bodyPr/>
          <a:lstStyle/>
          <a:p>
            <a:pPr>
              <a:defRPr/>
            </a:pPr>
            <a:fld id="{E7C19CB9-425F-4E1F-9B12-C840AC4F853E}" type="slidenum">
              <a:rPr lang="ja-JP" altLang="en-US" smtClean="0"/>
              <a:pPr>
                <a:defRPr/>
              </a:pPr>
              <a:t>‹#›</a:t>
            </a:fld>
            <a:endParaRPr lang="ja-JP" altLang="en-US" dirty="0"/>
          </a:p>
        </p:txBody>
      </p:sp>
    </p:spTree>
    <p:extLst>
      <p:ext uri="{BB962C8B-B14F-4D97-AF65-F5344CB8AC3E}">
        <p14:creationId xmlns:p14="http://schemas.microsoft.com/office/powerpoint/2010/main" val="17587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D74CB-C141-46EB-B385-923E062807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E59894-A2D6-4B68-B479-126DF563909C}"/>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4EBCF0A-1C5B-456A-A208-6F9BF4323462}"/>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447131C-6C5A-4BEB-AB31-E79BE301EF12}"/>
              </a:ext>
            </a:extLst>
          </p:cNvPr>
          <p:cNvSpPr>
            <a:spLocks noGrp="1"/>
          </p:cNvSpPr>
          <p:nvPr>
            <p:ph type="dt" sz="half" idx="10"/>
          </p:nvPr>
        </p:nvSpPr>
        <p:spPr/>
        <p:txBody>
          <a:bodyPr/>
          <a:lstStyle/>
          <a:p>
            <a:pPr>
              <a:defRPr/>
            </a:pPr>
            <a:fld id="{65FDB3C2-3F58-4E21-97D3-A24E8856467E}" type="datetimeFigureOut">
              <a:rPr lang="ja-JP" altLang="en-US" smtClean="0"/>
              <a:pPr>
                <a:defRPr/>
              </a:pPr>
              <a:t>2020/4/16</a:t>
            </a:fld>
            <a:endParaRPr lang="ja-JP" altLang="en-US" dirty="0"/>
          </a:p>
        </p:txBody>
      </p:sp>
      <p:sp>
        <p:nvSpPr>
          <p:cNvPr id="6" name="フッター プレースホルダー 5">
            <a:extLst>
              <a:ext uri="{FF2B5EF4-FFF2-40B4-BE49-F238E27FC236}">
                <a16:creationId xmlns:a16="http://schemas.microsoft.com/office/drawing/2014/main" id="{9F7D6159-9B94-4CC7-A2A1-A6376BF2B4FB}"/>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CD9F4DCE-386D-4F3F-A483-C7F68B28A419}"/>
              </a:ext>
            </a:extLst>
          </p:cNvPr>
          <p:cNvSpPr>
            <a:spLocks noGrp="1"/>
          </p:cNvSpPr>
          <p:nvPr>
            <p:ph type="sldNum" sz="quarter" idx="12"/>
          </p:nvPr>
        </p:nvSpPr>
        <p:spPr/>
        <p:txBody>
          <a:bodyPr/>
          <a:lstStyle/>
          <a:p>
            <a:pPr>
              <a:defRPr/>
            </a:pPr>
            <a:fld id="{452F7DB0-9343-4C9E-8C59-B1904BD23D85}" type="slidenum">
              <a:rPr lang="ja-JP" altLang="en-US" smtClean="0"/>
              <a:pPr>
                <a:defRPr/>
              </a:pPr>
              <a:t>‹#›</a:t>
            </a:fld>
            <a:endParaRPr lang="ja-JP" altLang="en-US" dirty="0"/>
          </a:p>
        </p:txBody>
      </p:sp>
    </p:spTree>
    <p:extLst>
      <p:ext uri="{BB962C8B-B14F-4D97-AF65-F5344CB8AC3E}">
        <p14:creationId xmlns:p14="http://schemas.microsoft.com/office/powerpoint/2010/main" val="244183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C9CA4-0336-4B93-9E21-674F96E711C3}"/>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AA799-96BD-4DF5-8DCB-2200BA8E68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2B474BD-29C5-4B8D-A61A-EE4AB64ADD0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3F6E848-7BA0-4606-B80F-EB63CD8C4C9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7A73B3-76A0-46A4-B192-8F9207F7AD9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C00260-67EB-45FC-A7A2-46A34D46E7BC}"/>
              </a:ext>
            </a:extLst>
          </p:cNvPr>
          <p:cNvSpPr>
            <a:spLocks noGrp="1"/>
          </p:cNvSpPr>
          <p:nvPr>
            <p:ph type="dt" sz="half" idx="10"/>
          </p:nvPr>
        </p:nvSpPr>
        <p:spPr/>
        <p:txBody>
          <a:bodyPr/>
          <a:lstStyle/>
          <a:p>
            <a:pPr>
              <a:defRPr/>
            </a:pPr>
            <a:fld id="{B65ED166-BDA2-4E3C-BEE8-2A8B723ED7D5}" type="datetimeFigureOut">
              <a:rPr lang="ja-JP" altLang="en-US" smtClean="0"/>
              <a:pPr>
                <a:defRPr/>
              </a:pPr>
              <a:t>2020/4/16</a:t>
            </a:fld>
            <a:endParaRPr lang="ja-JP" altLang="en-US" dirty="0"/>
          </a:p>
        </p:txBody>
      </p:sp>
      <p:sp>
        <p:nvSpPr>
          <p:cNvPr id="8" name="フッター プレースホルダー 7">
            <a:extLst>
              <a:ext uri="{FF2B5EF4-FFF2-40B4-BE49-F238E27FC236}">
                <a16:creationId xmlns:a16="http://schemas.microsoft.com/office/drawing/2014/main" id="{3796FA89-45D6-4F3C-83F2-920C68F33549}"/>
              </a:ext>
            </a:extLst>
          </p:cNvPr>
          <p:cNvSpPr>
            <a:spLocks noGrp="1"/>
          </p:cNvSpPr>
          <p:nvPr>
            <p:ph type="ftr" sz="quarter" idx="11"/>
          </p:nvPr>
        </p:nvSpPr>
        <p:spPr/>
        <p:txBody>
          <a:bodyPr/>
          <a:lstStyle/>
          <a:p>
            <a:pPr>
              <a:defRPr/>
            </a:pPr>
            <a:endParaRPr lang="ja-JP" altLang="en-US" dirty="0"/>
          </a:p>
        </p:txBody>
      </p:sp>
      <p:sp>
        <p:nvSpPr>
          <p:cNvPr id="9" name="スライド番号プレースホルダー 8">
            <a:extLst>
              <a:ext uri="{FF2B5EF4-FFF2-40B4-BE49-F238E27FC236}">
                <a16:creationId xmlns:a16="http://schemas.microsoft.com/office/drawing/2014/main" id="{3F32D7E3-74F6-4268-B2C0-84A9C8FF0BCE}"/>
              </a:ext>
            </a:extLst>
          </p:cNvPr>
          <p:cNvSpPr>
            <a:spLocks noGrp="1"/>
          </p:cNvSpPr>
          <p:nvPr>
            <p:ph type="sldNum" sz="quarter" idx="12"/>
          </p:nvPr>
        </p:nvSpPr>
        <p:spPr/>
        <p:txBody>
          <a:bodyPr/>
          <a:lstStyle/>
          <a:p>
            <a:pPr>
              <a:defRPr/>
            </a:pPr>
            <a:fld id="{BD6A4E83-D753-4ACF-B58E-F3219AAB8323}" type="slidenum">
              <a:rPr lang="ja-JP" altLang="en-US" smtClean="0"/>
              <a:pPr>
                <a:defRPr/>
              </a:pPr>
              <a:t>‹#›</a:t>
            </a:fld>
            <a:endParaRPr lang="ja-JP" altLang="en-US" dirty="0"/>
          </a:p>
        </p:txBody>
      </p:sp>
    </p:spTree>
    <p:extLst>
      <p:ext uri="{BB962C8B-B14F-4D97-AF65-F5344CB8AC3E}">
        <p14:creationId xmlns:p14="http://schemas.microsoft.com/office/powerpoint/2010/main" val="412447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377E6-FF62-4AEA-A178-D6A6A18B16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B5AED9-FC40-4A43-84EB-24EB55752B67}"/>
              </a:ext>
            </a:extLst>
          </p:cNvPr>
          <p:cNvSpPr>
            <a:spLocks noGrp="1"/>
          </p:cNvSpPr>
          <p:nvPr>
            <p:ph type="dt" sz="half" idx="10"/>
          </p:nvPr>
        </p:nvSpPr>
        <p:spPr/>
        <p:txBody>
          <a:bodyPr/>
          <a:lstStyle/>
          <a:p>
            <a:pPr>
              <a:defRPr/>
            </a:pPr>
            <a:fld id="{84EAB996-A46B-4617-887E-4A6FF08CAF76}" type="datetimeFigureOut">
              <a:rPr lang="ja-JP" altLang="en-US" smtClean="0"/>
              <a:pPr>
                <a:defRPr/>
              </a:pPr>
              <a:t>2020/4/16</a:t>
            </a:fld>
            <a:endParaRPr lang="ja-JP" altLang="en-US" dirty="0"/>
          </a:p>
        </p:txBody>
      </p:sp>
      <p:sp>
        <p:nvSpPr>
          <p:cNvPr id="4" name="フッター プレースホルダー 3">
            <a:extLst>
              <a:ext uri="{FF2B5EF4-FFF2-40B4-BE49-F238E27FC236}">
                <a16:creationId xmlns:a16="http://schemas.microsoft.com/office/drawing/2014/main" id="{D06D0202-FDEF-4ED4-8D8F-70B15A2338E7}"/>
              </a:ext>
            </a:extLst>
          </p:cNvPr>
          <p:cNvSpPr>
            <a:spLocks noGrp="1"/>
          </p:cNvSpPr>
          <p:nvPr>
            <p:ph type="ftr" sz="quarter" idx="11"/>
          </p:nvPr>
        </p:nvSpPr>
        <p:spPr/>
        <p:txBody>
          <a:bodyPr/>
          <a:lstStyle/>
          <a:p>
            <a:pPr>
              <a:defRPr/>
            </a:pPr>
            <a:endParaRPr lang="ja-JP" altLang="en-US" dirty="0"/>
          </a:p>
        </p:txBody>
      </p:sp>
      <p:sp>
        <p:nvSpPr>
          <p:cNvPr id="5" name="スライド番号プレースホルダー 4">
            <a:extLst>
              <a:ext uri="{FF2B5EF4-FFF2-40B4-BE49-F238E27FC236}">
                <a16:creationId xmlns:a16="http://schemas.microsoft.com/office/drawing/2014/main" id="{81AD990D-6D40-4FF9-B67C-70B696B77FE7}"/>
              </a:ext>
            </a:extLst>
          </p:cNvPr>
          <p:cNvSpPr>
            <a:spLocks noGrp="1"/>
          </p:cNvSpPr>
          <p:nvPr>
            <p:ph type="sldNum" sz="quarter" idx="12"/>
          </p:nvPr>
        </p:nvSpPr>
        <p:spPr/>
        <p:txBody>
          <a:bodyPr/>
          <a:lstStyle/>
          <a:p>
            <a:pPr>
              <a:defRPr/>
            </a:pPr>
            <a:fld id="{48E6E1AA-D688-448F-A461-982D81D20E28}" type="slidenum">
              <a:rPr lang="ja-JP" altLang="en-US" smtClean="0"/>
              <a:pPr>
                <a:defRPr/>
              </a:pPr>
              <a:t>‹#›</a:t>
            </a:fld>
            <a:endParaRPr lang="ja-JP" altLang="en-US" dirty="0"/>
          </a:p>
        </p:txBody>
      </p:sp>
    </p:spTree>
    <p:extLst>
      <p:ext uri="{BB962C8B-B14F-4D97-AF65-F5344CB8AC3E}">
        <p14:creationId xmlns:p14="http://schemas.microsoft.com/office/powerpoint/2010/main" val="216633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998D72-57F0-442F-9633-127A2EC58E3E}"/>
              </a:ext>
            </a:extLst>
          </p:cNvPr>
          <p:cNvSpPr>
            <a:spLocks noGrp="1"/>
          </p:cNvSpPr>
          <p:nvPr>
            <p:ph type="dt" sz="half" idx="10"/>
          </p:nvPr>
        </p:nvSpPr>
        <p:spPr/>
        <p:txBody>
          <a:bodyPr/>
          <a:lstStyle/>
          <a:p>
            <a:pPr>
              <a:defRPr/>
            </a:pPr>
            <a:fld id="{D1E3B067-317A-4698-87E7-C9373E7B2B1D}" type="datetimeFigureOut">
              <a:rPr lang="ja-JP" altLang="en-US" smtClean="0"/>
              <a:pPr>
                <a:defRPr/>
              </a:pPr>
              <a:t>2020/4/16</a:t>
            </a:fld>
            <a:endParaRPr lang="ja-JP" altLang="en-US" dirty="0"/>
          </a:p>
        </p:txBody>
      </p:sp>
      <p:sp>
        <p:nvSpPr>
          <p:cNvPr id="3" name="フッター プレースホルダー 2">
            <a:extLst>
              <a:ext uri="{FF2B5EF4-FFF2-40B4-BE49-F238E27FC236}">
                <a16:creationId xmlns:a16="http://schemas.microsoft.com/office/drawing/2014/main" id="{A6130774-E972-41D6-A206-9D5B655B8445}"/>
              </a:ext>
            </a:extLst>
          </p:cNvPr>
          <p:cNvSpPr>
            <a:spLocks noGrp="1"/>
          </p:cNvSpPr>
          <p:nvPr>
            <p:ph type="ftr" sz="quarter" idx="11"/>
          </p:nvPr>
        </p:nvSpPr>
        <p:spPr/>
        <p:txBody>
          <a:bodyPr/>
          <a:lstStyle/>
          <a:p>
            <a:pPr>
              <a:defRPr/>
            </a:pPr>
            <a:endParaRPr lang="ja-JP" altLang="en-US" dirty="0"/>
          </a:p>
        </p:txBody>
      </p:sp>
      <p:sp>
        <p:nvSpPr>
          <p:cNvPr id="4" name="スライド番号プレースホルダー 3">
            <a:extLst>
              <a:ext uri="{FF2B5EF4-FFF2-40B4-BE49-F238E27FC236}">
                <a16:creationId xmlns:a16="http://schemas.microsoft.com/office/drawing/2014/main" id="{914D4FFD-DF59-4DB7-8491-52C36C349D3E}"/>
              </a:ext>
            </a:extLst>
          </p:cNvPr>
          <p:cNvSpPr>
            <a:spLocks noGrp="1"/>
          </p:cNvSpPr>
          <p:nvPr>
            <p:ph type="sldNum" sz="quarter" idx="12"/>
          </p:nvPr>
        </p:nvSpPr>
        <p:spPr/>
        <p:txBody>
          <a:bodyPr/>
          <a:lstStyle/>
          <a:p>
            <a:pPr>
              <a:defRPr/>
            </a:pPr>
            <a:fld id="{1ED1D202-AFCF-426C-A7A9-6BC5C8F77D81}" type="slidenum">
              <a:rPr lang="ja-JP" altLang="en-US" smtClean="0"/>
              <a:pPr>
                <a:defRPr/>
              </a:pPr>
              <a:t>‹#›</a:t>
            </a:fld>
            <a:endParaRPr lang="ja-JP" altLang="en-US" dirty="0"/>
          </a:p>
        </p:txBody>
      </p:sp>
    </p:spTree>
    <p:extLst>
      <p:ext uri="{BB962C8B-B14F-4D97-AF65-F5344CB8AC3E}">
        <p14:creationId xmlns:p14="http://schemas.microsoft.com/office/powerpoint/2010/main" val="10988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930E78-46D5-4FFC-9DE6-B8476D19A11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F3C3A8-1613-42AA-869B-0CCB8712C8F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EC397A2-1304-4C35-ABF1-BF8C43C5A0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DBBF6C-1F1D-4DDB-AB0D-5130D6FF60D5}"/>
              </a:ext>
            </a:extLst>
          </p:cNvPr>
          <p:cNvSpPr>
            <a:spLocks noGrp="1"/>
          </p:cNvSpPr>
          <p:nvPr>
            <p:ph type="dt" sz="half" idx="10"/>
          </p:nvPr>
        </p:nvSpPr>
        <p:spPr/>
        <p:txBody>
          <a:bodyPr/>
          <a:lstStyle/>
          <a:p>
            <a:pPr>
              <a:defRPr/>
            </a:pPr>
            <a:fld id="{DC365E25-E0FC-457D-9349-D5C9A06A1FC3}" type="datetimeFigureOut">
              <a:rPr lang="ja-JP" altLang="en-US" smtClean="0"/>
              <a:pPr>
                <a:defRPr/>
              </a:pPr>
              <a:t>2020/4/16</a:t>
            </a:fld>
            <a:endParaRPr lang="ja-JP" altLang="en-US" dirty="0"/>
          </a:p>
        </p:txBody>
      </p:sp>
      <p:sp>
        <p:nvSpPr>
          <p:cNvPr id="6" name="フッター プレースホルダー 5">
            <a:extLst>
              <a:ext uri="{FF2B5EF4-FFF2-40B4-BE49-F238E27FC236}">
                <a16:creationId xmlns:a16="http://schemas.microsoft.com/office/drawing/2014/main" id="{719CCECC-E50B-43D6-B763-545C90166FFC}"/>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B12AAD89-BA7F-4A8F-8D5E-ED5C37BCE536}"/>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40546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4463C0-556C-4393-ABCA-41D66AD41DA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5DD72B-40C9-46C8-8FF6-C9F737AB8D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8078FFD-BAD3-4C56-9397-2BB8D6FF27C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C268F22-DBDF-4041-BCE9-B1542B1F3748}"/>
              </a:ext>
            </a:extLst>
          </p:cNvPr>
          <p:cNvSpPr>
            <a:spLocks noGrp="1"/>
          </p:cNvSpPr>
          <p:nvPr>
            <p:ph type="dt" sz="half" idx="10"/>
          </p:nvPr>
        </p:nvSpPr>
        <p:spPr/>
        <p:txBody>
          <a:bodyPr/>
          <a:lstStyle/>
          <a:p>
            <a:pPr>
              <a:defRPr/>
            </a:pPr>
            <a:fld id="{E227F225-D2C4-4FC2-AA9D-79E0B49BEB82}" type="datetimeFigureOut">
              <a:rPr lang="ja-JP" altLang="en-US" smtClean="0"/>
              <a:pPr>
                <a:defRPr/>
              </a:pPr>
              <a:t>2020/4/16</a:t>
            </a:fld>
            <a:endParaRPr lang="ja-JP" altLang="en-US" dirty="0"/>
          </a:p>
        </p:txBody>
      </p:sp>
      <p:sp>
        <p:nvSpPr>
          <p:cNvPr id="6" name="フッター プレースホルダー 5">
            <a:extLst>
              <a:ext uri="{FF2B5EF4-FFF2-40B4-BE49-F238E27FC236}">
                <a16:creationId xmlns:a16="http://schemas.microsoft.com/office/drawing/2014/main" id="{741DF752-D570-41CB-9755-1B4A38C6534D}"/>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DDD9DC41-D576-4C1B-9662-031AF3657FF0}"/>
              </a:ext>
            </a:extLst>
          </p:cNvPr>
          <p:cNvSpPr>
            <a:spLocks noGrp="1"/>
          </p:cNvSpPr>
          <p:nvPr>
            <p:ph type="sldNum" sz="quarter" idx="12"/>
          </p:nvPr>
        </p:nvSpPr>
        <p:spPr/>
        <p:txBody>
          <a:bodyPr/>
          <a:lstStyle/>
          <a:p>
            <a:pPr>
              <a:defRPr/>
            </a:pPr>
            <a:fld id="{F8F7A59D-F7F5-4609-AACE-97448E340C46}" type="slidenum">
              <a:rPr lang="ja-JP" altLang="en-US" smtClean="0"/>
              <a:pPr>
                <a:defRPr/>
              </a:pPr>
              <a:t>‹#›</a:t>
            </a:fld>
            <a:endParaRPr lang="ja-JP" altLang="en-US" dirty="0"/>
          </a:p>
        </p:txBody>
      </p:sp>
    </p:spTree>
    <p:extLst>
      <p:ext uri="{BB962C8B-B14F-4D97-AF65-F5344CB8AC3E}">
        <p14:creationId xmlns:p14="http://schemas.microsoft.com/office/powerpoint/2010/main" val="65724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5C5FF99-DE39-427E-9C43-DA27F9F0906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446201-D3D2-4E59-828B-2A3F6C88B90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778F6-6957-4127-8D95-D7CDD0523D2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365E25-E0FC-457D-9349-D5C9A06A1FC3}" type="datetimeFigureOut">
              <a:rPr lang="ja-JP" altLang="en-US" smtClean="0"/>
              <a:pPr>
                <a:defRPr/>
              </a:pPr>
              <a:t>2020/4/16</a:t>
            </a:fld>
            <a:endParaRPr lang="ja-JP" altLang="en-US" dirty="0"/>
          </a:p>
        </p:txBody>
      </p:sp>
      <p:sp>
        <p:nvSpPr>
          <p:cNvPr id="5" name="フッター プレースホルダー 4">
            <a:extLst>
              <a:ext uri="{FF2B5EF4-FFF2-40B4-BE49-F238E27FC236}">
                <a16:creationId xmlns:a16="http://schemas.microsoft.com/office/drawing/2014/main" id="{423CD465-1C45-43D7-89E2-6460470D7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28403E1-1E1F-4495-9AF5-72D9E95770E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7447824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4ADC3264-91EF-4E54-9D80-A022DDBF58B5}"/>
              </a:ext>
            </a:extLst>
          </p:cNvPr>
          <p:cNvSpPr/>
          <p:nvPr/>
        </p:nvSpPr>
        <p:spPr>
          <a:xfrm>
            <a:off x="6084168" y="6093296"/>
            <a:ext cx="2995614" cy="369332"/>
          </a:xfrm>
          <a:prstGeom prst="rect">
            <a:avLst/>
          </a:prstGeom>
        </p:spPr>
        <p:txBody>
          <a:bodyPr wrap="square">
            <a:spAutoFit/>
          </a:bodyPr>
          <a:lstStyle/>
          <a:p>
            <a:r>
              <a:rPr lang="en-US" altLang="ja-JP" dirty="0"/>
              <a:t>https://www.e-stat.go.jp</a:t>
            </a:r>
            <a:endParaRPr lang="ja-JP" altLang="en-US" dirty="0"/>
          </a:p>
        </p:txBody>
      </p:sp>
      <p:sp>
        <p:nvSpPr>
          <p:cNvPr id="12" name="テキスト ボックス 11">
            <a:extLst>
              <a:ext uri="{FF2B5EF4-FFF2-40B4-BE49-F238E27FC236}">
                <a16:creationId xmlns:a16="http://schemas.microsoft.com/office/drawing/2014/main" id="{7EFC49D1-0981-42DA-847D-0663EB60709D}"/>
              </a:ext>
            </a:extLst>
          </p:cNvPr>
          <p:cNvSpPr txBox="1"/>
          <p:nvPr/>
        </p:nvSpPr>
        <p:spPr>
          <a:xfrm>
            <a:off x="251520" y="303039"/>
            <a:ext cx="2808312" cy="461665"/>
          </a:xfrm>
          <a:prstGeom prst="rect">
            <a:avLst/>
          </a:prstGeom>
          <a:noFill/>
        </p:spPr>
        <p:txBody>
          <a:bodyPr wrap="square" rtlCol="0">
            <a:spAutoFit/>
          </a:bodyPr>
          <a:lstStyle/>
          <a:p>
            <a:r>
              <a:rPr kumimoji="1" lang="ja-JP" altLang="en-US" sz="2400" dirty="0"/>
              <a:t>～　出　典　～</a:t>
            </a:r>
          </a:p>
        </p:txBody>
      </p:sp>
      <p:sp>
        <p:nvSpPr>
          <p:cNvPr id="18" name="正方形/長方形 17">
            <a:extLst>
              <a:ext uri="{FF2B5EF4-FFF2-40B4-BE49-F238E27FC236}">
                <a16:creationId xmlns:a16="http://schemas.microsoft.com/office/drawing/2014/main" id="{A3D9D253-6A86-4055-ACC5-D886CC80A1F1}"/>
              </a:ext>
            </a:extLst>
          </p:cNvPr>
          <p:cNvSpPr/>
          <p:nvPr/>
        </p:nvSpPr>
        <p:spPr>
          <a:xfrm>
            <a:off x="1115616" y="1042745"/>
            <a:ext cx="4882028" cy="3170099"/>
          </a:xfrm>
          <a:prstGeom prst="rect">
            <a:avLst/>
          </a:prstGeom>
        </p:spPr>
        <p:txBody>
          <a:bodyPr wrap="square">
            <a:spAutoFit/>
          </a:bodyPr>
          <a:lstStyle/>
          <a:p>
            <a:r>
              <a:rPr lang="ja-JP" altLang="en-US" sz="2000" dirty="0"/>
              <a:t>総務省統計局　統計データ　家計調査</a:t>
            </a:r>
            <a:endParaRPr lang="en-US" altLang="ja-JP" sz="2000" dirty="0"/>
          </a:p>
          <a:p>
            <a:endParaRPr lang="en-US" altLang="ja-JP" dirty="0"/>
          </a:p>
          <a:p>
            <a:r>
              <a:rPr lang="ja-JP" altLang="en-US" dirty="0"/>
              <a:t>　家計調査（家計収支編）</a:t>
            </a:r>
            <a:endParaRPr lang="en-US" altLang="ja-JP" dirty="0"/>
          </a:p>
          <a:p>
            <a:endParaRPr lang="en-US" altLang="ja-JP" dirty="0"/>
          </a:p>
          <a:p>
            <a:r>
              <a:rPr lang="ja-JP" altLang="en-US" dirty="0"/>
              <a:t>　　</a:t>
            </a:r>
            <a:r>
              <a:rPr lang="en-US" altLang="ja-JP" dirty="0"/>
              <a:t>2</a:t>
            </a:r>
            <a:r>
              <a:rPr lang="ja-JP" altLang="en-US" dirty="0"/>
              <a:t>人以上の世帯より</a:t>
            </a:r>
            <a:endParaRPr lang="en-US" altLang="ja-JP" dirty="0"/>
          </a:p>
          <a:p>
            <a:endParaRPr lang="en-US" altLang="ja-JP" dirty="0"/>
          </a:p>
          <a:p>
            <a:r>
              <a:rPr lang="ja-JP" altLang="en-US" dirty="0"/>
              <a:t>　　　年次</a:t>
            </a:r>
            <a:endParaRPr lang="en-US" altLang="ja-JP" dirty="0"/>
          </a:p>
          <a:p>
            <a:endParaRPr lang="en-US" altLang="ja-JP" dirty="0"/>
          </a:p>
          <a:p>
            <a:r>
              <a:rPr lang="ja-JP" altLang="en-US" dirty="0"/>
              <a:t>　　　　世帯主の職業別</a:t>
            </a:r>
            <a:endParaRPr lang="en-US" altLang="ja-JP" dirty="0"/>
          </a:p>
          <a:p>
            <a:endParaRPr lang="en-US" altLang="ja-JP" dirty="0"/>
          </a:p>
          <a:p>
            <a:r>
              <a:rPr lang="ja-JP" altLang="en-US" dirty="0"/>
              <a:t>　　　　　無職のうち世帯主年齢</a:t>
            </a:r>
            <a:r>
              <a:rPr lang="en-US" altLang="ja-JP" dirty="0"/>
              <a:t>60</a:t>
            </a:r>
            <a:r>
              <a:rPr lang="ja-JP" altLang="en-US" dirty="0"/>
              <a:t>歳以上　</a:t>
            </a:r>
          </a:p>
        </p:txBody>
      </p:sp>
      <p:sp>
        <p:nvSpPr>
          <p:cNvPr id="19" name="四角形: 角を丸くする 18">
            <a:extLst>
              <a:ext uri="{FF2B5EF4-FFF2-40B4-BE49-F238E27FC236}">
                <a16:creationId xmlns:a16="http://schemas.microsoft.com/office/drawing/2014/main" id="{B9060435-BE97-4A87-A23C-C975C7F6304D}"/>
              </a:ext>
            </a:extLst>
          </p:cNvPr>
          <p:cNvSpPr/>
          <p:nvPr/>
        </p:nvSpPr>
        <p:spPr>
          <a:xfrm>
            <a:off x="1115616" y="4421395"/>
            <a:ext cx="7416824" cy="1383869"/>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高齢者世帯の家計収支から、１月の平均な生活費の不足額を把握し、リタイアメントプランを行う際の目標となる資産形成金額を推定することになどに使用します。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260E64C-0720-4D9E-9810-8793B5399AF7}"/>
              </a:ext>
            </a:extLst>
          </p:cNvPr>
          <p:cNvPicPr>
            <a:picLocks noChangeAspect="1"/>
          </p:cNvPicPr>
          <p:nvPr/>
        </p:nvPicPr>
        <p:blipFill>
          <a:blip r:embed="rId3"/>
          <a:stretch>
            <a:fillRect/>
          </a:stretch>
        </p:blipFill>
        <p:spPr>
          <a:xfrm>
            <a:off x="256694" y="1911668"/>
            <a:ext cx="6496395" cy="396557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10</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2013</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214,874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6.5</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2013</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021288"/>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5949280"/>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280,295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20031"/>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184,112</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91879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ACBEA5E-C27E-4B47-AF4A-1E728BE75AB7}"/>
              </a:ext>
            </a:extLst>
          </p:cNvPr>
          <p:cNvPicPr>
            <a:picLocks noChangeAspect="1"/>
          </p:cNvPicPr>
          <p:nvPr/>
        </p:nvPicPr>
        <p:blipFill>
          <a:blip r:embed="rId3"/>
          <a:stretch>
            <a:fillRect/>
          </a:stretch>
        </p:blipFill>
        <p:spPr>
          <a:xfrm>
            <a:off x="256693" y="2094071"/>
            <a:ext cx="6496395" cy="4001098"/>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532440" y="6533257"/>
            <a:ext cx="432048" cy="352127"/>
          </a:xfrm>
        </p:spPr>
        <p:txBody>
          <a:bodyPr/>
          <a:lstStyle/>
          <a:p>
            <a:pPr>
              <a:defRPr/>
            </a:pPr>
            <a:fld id="{2F3F099E-1254-418E-B3CB-DF92FAA04B19}" type="slidenum">
              <a:rPr lang="ja-JP" altLang="en-US" smtClean="0"/>
              <a:pPr>
                <a:defRPr/>
              </a:pPr>
              <a:t>11</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2012</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55178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215,555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2012</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272,581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037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185,112</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527094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81D978FC-D463-4341-9247-DBFF9A43827E}"/>
              </a:ext>
            </a:extLst>
          </p:cNvPr>
          <p:cNvPicPr>
            <a:picLocks noChangeAspect="1"/>
          </p:cNvPicPr>
          <p:nvPr/>
        </p:nvPicPr>
        <p:blipFill>
          <a:blip r:embed="rId3"/>
          <a:stretch>
            <a:fillRect/>
          </a:stretch>
        </p:blipFill>
        <p:spPr>
          <a:xfrm>
            <a:off x="256694" y="1965928"/>
            <a:ext cx="639638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388424" y="6533257"/>
            <a:ext cx="576064" cy="352127"/>
          </a:xfrm>
        </p:spPr>
        <p:txBody>
          <a:bodyPr/>
          <a:lstStyle/>
          <a:p>
            <a:pPr>
              <a:defRPr/>
            </a:pPr>
            <a:fld id="{2F3F099E-1254-418E-B3CB-DF92FAA04B19}" type="slidenum">
              <a:rPr lang="ja-JP" altLang="en-US" smtClean="0"/>
              <a:pPr>
                <a:defRPr/>
              </a:pPr>
              <a:t>12</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2011</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218,364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5.3</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2011</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83568"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271,182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59632"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187,796</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91920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1EB0B80F-088B-4E4D-BE9F-919F79050771}"/>
              </a:ext>
            </a:extLst>
          </p:cNvPr>
          <p:cNvPicPr>
            <a:picLocks noChangeAspect="1"/>
          </p:cNvPicPr>
          <p:nvPr/>
        </p:nvPicPr>
        <p:blipFill>
          <a:blip r:embed="rId3"/>
          <a:stretch>
            <a:fillRect/>
          </a:stretch>
        </p:blipFill>
        <p:spPr>
          <a:xfrm>
            <a:off x="256693" y="1965928"/>
            <a:ext cx="649639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532440" y="6533257"/>
            <a:ext cx="432048" cy="352127"/>
          </a:xfrm>
        </p:spPr>
        <p:txBody>
          <a:bodyPr/>
          <a:lstStyle/>
          <a:p>
            <a:pPr>
              <a:defRPr/>
            </a:pPr>
            <a:fld id="{2F3F099E-1254-418E-B3CB-DF92FAA04B19}" type="slidenum">
              <a:rPr lang="ja-JP" altLang="en-US" smtClean="0"/>
              <a:pPr>
                <a:defRPr/>
              </a:pPr>
              <a:t>13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2010</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218,388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5.8</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2010</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276,873</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187,385</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469104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A50C574-70B0-456C-9EBF-ABF5C1938E51}"/>
              </a:ext>
            </a:extLst>
          </p:cNvPr>
          <p:cNvPicPr>
            <a:picLocks noChangeAspect="1"/>
          </p:cNvPicPr>
          <p:nvPr/>
        </p:nvPicPr>
        <p:blipFill>
          <a:blip r:embed="rId3"/>
          <a:stretch>
            <a:fillRect/>
          </a:stretch>
        </p:blipFill>
        <p:spPr>
          <a:xfrm>
            <a:off x="256694" y="1917947"/>
            <a:ext cx="639638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14</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2009</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222,563</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5.4</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2009</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276,788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190,394</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894691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DC13F108-62D1-47B6-B514-D3F790D500DC}"/>
              </a:ext>
            </a:extLst>
          </p:cNvPr>
          <p:cNvPicPr>
            <a:picLocks noChangeAspect="1"/>
          </p:cNvPicPr>
          <p:nvPr/>
        </p:nvPicPr>
        <p:blipFill>
          <a:blip r:embed="rId3"/>
          <a:stretch>
            <a:fillRect/>
          </a:stretch>
        </p:blipFill>
        <p:spPr>
          <a:xfrm>
            <a:off x="211139" y="1931652"/>
            <a:ext cx="6541950"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460432" y="6533257"/>
            <a:ext cx="504056" cy="352127"/>
          </a:xfrm>
        </p:spPr>
        <p:txBody>
          <a:bodyPr/>
          <a:lstStyle/>
          <a:p>
            <a:pPr>
              <a:defRPr/>
            </a:pPr>
            <a:fld id="{2F3F099E-1254-418E-B3CB-DF92FAA04B19}" type="slidenum">
              <a:rPr lang="ja-JP" altLang="en-US" smtClean="0"/>
              <a:pPr>
                <a:defRPr/>
              </a:pPr>
              <a:t>15</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2008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53650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222,731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2008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283,354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88843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189,828</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690279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a:xfrm>
            <a:off x="297429" y="320675"/>
            <a:ext cx="8555616" cy="1325563"/>
          </a:xfrm>
        </p:spPr>
        <p:txBody>
          <a:bodyPr vert="horz" lIns="91440" tIns="45720" rIns="91440" bIns="45720" rtlCol="0" anchor="ctr">
            <a:normAutofit/>
          </a:bodyPr>
          <a:lstStyle/>
          <a:p>
            <a:pPr defTabSz="914400"/>
            <a:r>
              <a:rPr lang="ja-JP" altLang="en-US" sz="4700" b="1" kern="1200">
                <a:solidFill>
                  <a:schemeClr val="tx1"/>
                </a:solidFill>
                <a:latin typeface="+mj-lt"/>
                <a:ea typeface="+mj-ea"/>
                <a:cs typeface="+mj-cs"/>
              </a:rPr>
              <a:t>～高齢無職世帯の家計収支 ～</a:t>
            </a:r>
            <a:endParaRPr kumimoji="1" lang="en-US" altLang="ja-JP" sz="4700" b="1" kern="1200">
              <a:solidFill>
                <a:schemeClr val="tx1"/>
              </a:solidFill>
              <a:latin typeface="+mj-lt"/>
              <a:ea typeface="+mj-ea"/>
              <a:cs typeface="+mj-cs"/>
            </a:endParaRPr>
          </a:p>
        </p:txBody>
      </p:sp>
      <p:sp>
        <p:nvSpPr>
          <p:cNvPr id="19" name="Rectangle 18">
            <a:extLst>
              <a:ext uri="{FF2B5EF4-FFF2-40B4-BE49-F238E27FC236}">
                <a16:creationId xmlns:a16="http://schemas.microsoft.com/office/drawing/2014/main" id="{37E32B78-23DD-4E77-8B9C-7779E3BF2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4593"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4" name="テキスト ボックス 2">
            <a:extLst>
              <a:ext uri="{FF2B5EF4-FFF2-40B4-BE49-F238E27FC236}">
                <a16:creationId xmlns:a16="http://schemas.microsoft.com/office/drawing/2014/main" id="{B505270A-99A9-411A-A7CF-BAC5142BE652}"/>
              </a:ext>
            </a:extLst>
          </p:cNvPr>
          <p:cNvGraphicFramePr/>
          <p:nvPr>
            <p:extLst>
              <p:ext uri="{D42A27DB-BD31-4B8C-83A1-F6EECF244321}">
                <p14:modId xmlns:p14="http://schemas.microsoft.com/office/powerpoint/2010/main" val="3333320762"/>
              </p:ext>
            </p:extLst>
          </p:nvPr>
        </p:nvGraphicFramePr>
        <p:xfrm>
          <a:off x="297430" y="1825625"/>
          <a:ext cx="855561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691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89C77B73-3012-4EBE-9BA0-D7D73C389805}"/>
              </a:ext>
            </a:extLst>
          </p:cNvPr>
          <p:cNvPicPr>
            <a:picLocks noChangeAspect="1"/>
          </p:cNvPicPr>
          <p:nvPr/>
        </p:nvPicPr>
        <p:blipFill>
          <a:blip r:embed="rId3"/>
          <a:stretch>
            <a:fillRect/>
          </a:stretch>
        </p:blipFill>
        <p:spPr>
          <a:xfrm>
            <a:off x="256692" y="2094071"/>
            <a:ext cx="6241151" cy="3977125"/>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2019</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7.5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89654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242,468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a:t>
            </a:r>
            <a:r>
              <a:rPr lang="en-US" altLang="ja-JP" sz="900" dirty="0">
                <a:latin typeface="+mn-ea"/>
              </a:rPr>
              <a:t>9</a:t>
            </a:r>
            <a:r>
              <a:rPr lang="zh-TW" altLang="en-US" sz="900" dirty="0">
                <a:latin typeface="+mn-ea"/>
              </a:rPr>
              <a:t>年（</a:t>
            </a:r>
            <a:r>
              <a:rPr lang="ja-JP" altLang="en-US" sz="900" dirty="0">
                <a:latin typeface="+mn-ea"/>
              </a:rPr>
              <a:t>令和元年</a:t>
            </a:r>
            <a:r>
              <a:rPr lang="zh-TW" altLang="en-US" sz="900" dirty="0">
                <a:latin typeface="+mn-ea"/>
              </a:rPr>
              <a:t>）平均（</a:t>
            </a:r>
            <a:r>
              <a:rPr lang="en-US" altLang="ja-JP" sz="900" dirty="0">
                <a:latin typeface="+mn-ea"/>
              </a:rPr>
              <a:t>2020</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7</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275,448</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2480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772543"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210,280</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220816" y="2060848"/>
            <a:ext cx="1439416" cy="1072316"/>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3.3</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Tree>
    <p:extLst>
      <p:ext uri="{BB962C8B-B14F-4D97-AF65-F5344CB8AC3E}">
        <p14:creationId xmlns:p14="http://schemas.microsoft.com/office/powerpoint/2010/main" val="3716027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4</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高齢無職世帯の家計収支より</a:t>
            </a:r>
          </a:p>
        </p:txBody>
      </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a:t>
            </a:r>
            <a:r>
              <a:rPr lang="en-US" altLang="ja-JP" sz="900" dirty="0">
                <a:latin typeface="+mn-ea"/>
              </a:rPr>
              <a:t>9</a:t>
            </a:r>
            <a:r>
              <a:rPr lang="zh-TW" altLang="en-US" sz="900" dirty="0">
                <a:latin typeface="+mn-ea"/>
              </a:rPr>
              <a:t>年（</a:t>
            </a:r>
            <a:r>
              <a:rPr lang="ja-JP" altLang="en-US" sz="900" dirty="0">
                <a:latin typeface="+mn-ea"/>
              </a:rPr>
              <a:t>令和元年</a:t>
            </a:r>
            <a:r>
              <a:rPr lang="zh-TW" altLang="en-US" sz="900" dirty="0">
                <a:latin typeface="+mn-ea"/>
              </a:rPr>
              <a:t>）平均（</a:t>
            </a:r>
            <a:r>
              <a:rPr lang="en-US" altLang="ja-JP" sz="900" dirty="0">
                <a:latin typeface="+mn-ea"/>
              </a:rPr>
              <a:t>2020</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7</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graphicFrame>
        <p:nvGraphicFramePr>
          <p:cNvPr id="37" name="グラフ 36">
            <a:extLst>
              <a:ext uri="{FF2B5EF4-FFF2-40B4-BE49-F238E27FC236}">
                <a16:creationId xmlns:a16="http://schemas.microsoft.com/office/drawing/2014/main" id="{5C3DD1B2-D6C5-4E2E-8958-15F9A632DBFB}"/>
              </a:ext>
            </a:extLst>
          </p:cNvPr>
          <p:cNvGraphicFramePr>
            <a:graphicFrameLocks/>
          </p:cNvGraphicFramePr>
          <p:nvPr>
            <p:extLst>
              <p:ext uri="{D42A27DB-BD31-4B8C-83A1-F6EECF244321}">
                <p14:modId xmlns:p14="http://schemas.microsoft.com/office/powerpoint/2010/main" val="479429661"/>
              </p:ext>
            </p:extLst>
          </p:nvPr>
        </p:nvGraphicFramePr>
        <p:xfrm>
          <a:off x="251520" y="836714"/>
          <a:ext cx="8712968" cy="53285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58871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A0BE5A45-ED7F-425A-8109-17D63A3F0D96}"/>
              </a:ext>
            </a:extLst>
          </p:cNvPr>
          <p:cNvPicPr>
            <a:picLocks noChangeAspect="1"/>
          </p:cNvPicPr>
          <p:nvPr/>
        </p:nvPicPr>
        <p:blipFill>
          <a:blip r:embed="rId3"/>
          <a:stretch>
            <a:fillRect/>
          </a:stretch>
        </p:blipFill>
        <p:spPr>
          <a:xfrm>
            <a:off x="323528" y="2119192"/>
            <a:ext cx="6329552" cy="396129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5</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33425" y="2826842"/>
            <a:ext cx="4486647"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22</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335</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40060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69</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790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75815" y="3933056"/>
            <a:ext cx="40320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192,479</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220816"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4.7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Tree>
    <p:extLst>
      <p:ext uri="{BB962C8B-B14F-4D97-AF65-F5344CB8AC3E}">
        <p14:creationId xmlns:p14="http://schemas.microsoft.com/office/powerpoint/2010/main" val="1056550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104077AA-6FF9-4E0F-8847-9C19E07B1B62}"/>
              </a:ext>
            </a:extLst>
          </p:cNvPr>
          <p:cNvGraphicFramePr>
            <a:graphicFrameLocks/>
          </p:cNvGraphicFramePr>
          <p:nvPr>
            <p:extLst>
              <p:ext uri="{D42A27DB-BD31-4B8C-83A1-F6EECF244321}">
                <p14:modId xmlns:p14="http://schemas.microsoft.com/office/powerpoint/2010/main" val="484392476"/>
              </p:ext>
            </p:extLst>
          </p:nvPr>
        </p:nvGraphicFramePr>
        <p:xfrm>
          <a:off x="275797" y="1836067"/>
          <a:ext cx="6240419" cy="448823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6</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2017</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0.5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55576" y="2826842"/>
            <a:ext cx="424847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1600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04,587</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2017</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4726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65,634</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933056"/>
            <a:ext cx="36004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176,635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02769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グラフ 37">
            <a:extLst>
              <a:ext uri="{FF2B5EF4-FFF2-40B4-BE49-F238E27FC236}">
                <a16:creationId xmlns:a16="http://schemas.microsoft.com/office/drawing/2014/main" id="{997240DE-F5EC-4248-B185-C553931BECFA}"/>
              </a:ext>
            </a:extLst>
          </p:cNvPr>
          <p:cNvGraphicFramePr>
            <a:graphicFrameLocks/>
          </p:cNvGraphicFramePr>
          <p:nvPr>
            <p:extLst>
              <p:ext uri="{D42A27DB-BD31-4B8C-83A1-F6EECF244321}">
                <p14:modId xmlns:p14="http://schemas.microsoft.com/office/powerpoint/2010/main" val="26127929"/>
              </p:ext>
            </p:extLst>
          </p:nvPr>
        </p:nvGraphicFramePr>
        <p:xfrm>
          <a:off x="278622" y="1916831"/>
          <a:ext cx="6329552" cy="4217432"/>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7</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2016</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55576" y="2826842"/>
            <a:ext cx="4386151"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208,111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76800" y="2104990"/>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2016</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1662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268,628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41549"/>
            <a:ext cx="3810087"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179,087</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4167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4F87392E-11B6-426D-8FE9-C64AFCB50A25}"/>
              </a:ext>
            </a:extLst>
          </p:cNvPr>
          <p:cNvGraphicFramePr>
            <a:graphicFrameLocks/>
          </p:cNvGraphicFramePr>
          <p:nvPr>
            <p:extLst>
              <p:ext uri="{D42A27DB-BD31-4B8C-83A1-F6EECF244321}">
                <p14:modId xmlns:p14="http://schemas.microsoft.com/office/powerpoint/2010/main" val="1526365789"/>
              </p:ext>
            </p:extLst>
          </p:nvPr>
        </p:nvGraphicFramePr>
        <p:xfrm>
          <a:off x="262520" y="1836069"/>
          <a:ext cx="6526844" cy="4307134"/>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8</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2015</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211,135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2015</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71619"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278,645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89040"/>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180,305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2461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A26C445C-6395-4B9C-8766-FF5756E7B0EA}"/>
              </a:ext>
            </a:extLst>
          </p:cNvPr>
          <p:cNvPicPr>
            <a:picLocks noChangeAspect="1"/>
          </p:cNvPicPr>
          <p:nvPr/>
        </p:nvPicPr>
        <p:blipFill>
          <a:blip r:embed="rId3"/>
          <a:stretch>
            <a:fillRect/>
          </a:stretch>
        </p:blipFill>
        <p:spPr>
          <a:xfrm>
            <a:off x="256693" y="1860187"/>
            <a:ext cx="6604305" cy="4118549"/>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9</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2014</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206,992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2014</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165304"/>
            <a:ext cx="583264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3070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277,860</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20031"/>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176,383</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1607315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215</TotalTime>
  <Words>1933</Words>
  <Application>Microsoft Office PowerPoint</Application>
  <PresentationFormat>画面に合わせる (4:3)</PresentationFormat>
  <Paragraphs>268</Paragraphs>
  <Slides>15</Slides>
  <Notes>14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ＭＳ ゴシック</vt:lpstr>
      <vt:lpstr>新細明體</vt:lpstr>
      <vt:lpstr>游ゴシック</vt:lpstr>
      <vt:lpstr>游ゴシック Light</vt:lpstr>
      <vt:lpstr>Arial</vt:lpstr>
      <vt:lpstr>Calibri</vt:lpstr>
      <vt:lpstr>Century</vt:lpstr>
      <vt:lpstr>Office テーマ</vt:lpstr>
      <vt:lpstr>PowerPoint プレゼンテーション</vt:lpstr>
      <vt:lpstr>～高齢無職世帯の家計収支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Naoko Fuchigami</dc:creator>
  <cp:lastModifiedBy>Naoko Fuchigami</cp:lastModifiedBy>
  <cp:revision>29</cp:revision>
  <cp:lastPrinted>2020-04-16T06:33:12Z</cp:lastPrinted>
  <dcterms:created xsi:type="dcterms:W3CDTF">2020-04-06T06:05:42Z</dcterms:created>
  <dcterms:modified xsi:type="dcterms:W3CDTF">2020-04-16T06:42:39Z</dcterms:modified>
</cp:coreProperties>
</file>