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300" r:id="rId3"/>
    <p:sldId id="299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058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4598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9F90E2A0-7611-4C16-A2CA-B922C1D420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640" y="658787"/>
            <a:ext cx="6696744" cy="6199214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295800" y="227687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44155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7183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744072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7872" y="177281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28932" y="6341258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19,032,671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2020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18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16080" y="2348880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630273" y="1186872"/>
            <a:ext cx="206040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速報</a:t>
            </a:r>
            <a:endParaRPr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408997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823728" y="5998821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DB4EF4B-9042-439E-9BFA-AAE1BF1543D0}"/>
              </a:ext>
            </a:extLst>
          </p:cNvPr>
          <p:cNvSpPr/>
          <p:nvPr/>
        </p:nvSpPr>
        <p:spPr>
          <a:xfrm>
            <a:off x="6931036" y="630921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19,032,671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8003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62120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404516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1,008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311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312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423566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4514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267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387956"/>
            <a:ext cx="1152525" cy="512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453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2907144"/>
            <a:ext cx="1152525" cy="5360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520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684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422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612602"/>
            <a:ext cx="1152525" cy="869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1,109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3482554"/>
            <a:ext cx="1152525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423566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18777"/>
            <a:ext cx="1152525" cy="231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4900416" y="2150641"/>
            <a:ext cx="1152525" cy="44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236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431627"/>
            <a:ext cx="1152525" cy="2024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1,125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599902"/>
            <a:ext cx="1152525" cy="582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374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6052941" y="1933154"/>
            <a:ext cx="1152525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153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3443211"/>
            <a:ext cx="1152525" cy="64576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595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182514"/>
            <a:ext cx="1152525" cy="150495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697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541639" y="5231978"/>
            <a:ext cx="0" cy="57328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/>
          <p:nvPr/>
        </p:nvCxnSpPr>
        <p:spPr>
          <a:xfrm>
            <a:off x="4509889" y="5239914"/>
            <a:ext cx="9271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508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469542E-7A03-4B9D-966A-33EC74E6C7F9}"/>
              </a:ext>
            </a:extLst>
          </p:cNvPr>
          <p:cNvCxnSpPr>
            <a:cxnSpLocks/>
          </p:cNvCxnSpPr>
          <p:nvPr/>
        </p:nvCxnSpPr>
        <p:spPr>
          <a:xfrm>
            <a:off x="3749477" y="5239916"/>
            <a:ext cx="0" cy="56534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741416" y="5246264"/>
            <a:ext cx="1012825" cy="79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/>
          <p:nvPr/>
        </p:nvCxnSpPr>
        <p:spPr>
          <a:xfrm flipV="1">
            <a:off x="2739829" y="4093741"/>
            <a:ext cx="1587" cy="1141413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3554" y="6066559"/>
            <a:ext cx="1011237" cy="31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063552" y="6061794"/>
            <a:ext cx="0" cy="463550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1,575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1,903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10217" y="4152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/>
              <a:t>1,835</a:t>
            </a:r>
            <a:r>
              <a:rPr lang="ja-JP" altLang="en-US"/>
              <a:t>兆円</a:t>
            </a:r>
            <a:endParaRPr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1,328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2020</a:t>
            </a:r>
            <a:r>
              <a:rPr lang="ja-JP" altLang="en-US" sz="1200" dirty="0"/>
              <a:t>年</a:t>
            </a:r>
            <a:r>
              <a:rPr lang="en-US" altLang="ja-JP" sz="1200" dirty="0"/>
              <a:t>3</a:t>
            </a:r>
            <a:r>
              <a:rPr lang="ja-JP" altLang="en-US" sz="1200" dirty="0"/>
              <a:t>月</a:t>
            </a:r>
            <a:r>
              <a:rPr lang="en-US" altLang="ja-JP" sz="1200" dirty="0"/>
              <a:t>18</a:t>
            </a:r>
            <a:r>
              <a:rPr lang="ja-JP" altLang="en-US" sz="1200" dirty="0"/>
              <a:t>日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58317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266</Words>
  <Application>Microsoft Office PowerPoint</Application>
  <PresentationFormat>ワイド画面</PresentationFormat>
  <Paragraphs>66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9</cp:revision>
  <cp:lastPrinted>2019-12-26T01:43:11Z</cp:lastPrinted>
  <dcterms:created xsi:type="dcterms:W3CDTF">2019-12-26T01:19:57Z</dcterms:created>
  <dcterms:modified xsi:type="dcterms:W3CDTF">2020-03-30T04:12:30Z</dcterms:modified>
</cp:coreProperties>
</file>