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8" r:id="rId3"/>
    <p:sldId id="269" r:id="rId4"/>
    <p:sldId id="270" r:id="rId5"/>
    <p:sldId id="271" r:id="rId6"/>
    <p:sldId id="265" r:id="rId7"/>
    <p:sldId id="267" r:id="rId8"/>
    <p:sldId id="273" r:id="rId9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1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9" autoAdjust="0"/>
    <p:restoredTop sz="93910" autoAdjust="0"/>
  </p:normalViewPr>
  <p:slideViewPr>
    <p:cSldViewPr snapToGrid="0">
      <p:cViewPr>
        <p:scale>
          <a:sx n="75" d="100"/>
          <a:sy n="75" d="100"/>
        </p:scale>
        <p:origin x="336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259222902177015"/>
          <c:h val="0.76554674692967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>
                <c:manualLayout>
                  <c:x val="5.9341588697126735E-3"/>
                  <c:y val="-3.1350040635783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72-4A69-ACC4-076B84FD7CA1}"/>
                </c:ext>
              </c:extLst>
            </c:dLbl>
            <c:dLbl>
              <c:idx val="12"/>
              <c:layout>
                <c:manualLayout>
                  <c:x val="1.7022519033293082E-3"/>
                  <c:y val="-4.80475727336113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72-4A69-ACC4-076B84FD7CA1}"/>
                </c:ext>
              </c:extLst>
            </c:dLbl>
            <c:dLbl>
              <c:idx val="13"/>
              <c:layout>
                <c:manualLayout>
                  <c:x val="2.7903540736816074E-3"/>
                  <c:y val="-4.58979175826371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72-4A69-ACC4-076B84FD7CA1}"/>
                </c:ext>
              </c:extLst>
            </c:dLbl>
            <c:dLbl>
              <c:idx val="14"/>
              <c:layout>
                <c:manualLayout>
                  <c:x val="8.9102051423713602E-4"/>
                  <c:y val="-5.72512446096522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72-4A69-ACC4-076B84FD7CA1}"/>
                </c:ext>
              </c:extLst>
            </c:dLbl>
            <c:dLbl>
              <c:idx val="15"/>
              <c:layout>
                <c:manualLayout>
                  <c:x val="-2.2508336012897146E-4"/>
                  <c:y val="-9.4232916316932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72-4A69-ACC4-076B84FD7CA1}"/>
                </c:ext>
              </c:extLst>
            </c:dLbl>
            <c:dLbl>
              <c:idx val="16"/>
              <c:layout>
                <c:manualLayout>
                  <c:x val="5.5940482850057481E-3"/>
                  <c:y val="-8.92530565658988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72-4A69-ACC4-076B84FD7CA1}"/>
                </c:ext>
              </c:extLst>
            </c:dLbl>
            <c:dLbl>
              <c:idx val="17"/>
              <c:layout>
                <c:manualLayout>
                  <c:x val="7.9914975500070397E-4"/>
                  <c:y val="-7.82230393789608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企業型!$B$2:$S$2</c:f>
              <c:numCache>
                <c:formatCode>0.0_ "万""人"</c:formatCode>
                <c:ptCount val="18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72-4A69-ACC4-076B84FD7CA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72-4A69-ACC4-076B84FD7CA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C72-4A69-ACC4-076B84FD7CA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C72-4A69-ACC4-076B84FD7CA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C72-4A69-ACC4-076B84FD7CA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C72-4A69-ACC4-076B84FD7CA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C72-4A69-ACC4-076B84FD7CA1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企業型!$B$4:$R$4</c:f>
              <c:numCache>
                <c:formatCode>0.0_ "万""人""増"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72-4A69-ACC4-076B84FD7C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個人型!$B$3:$S$3</c:f>
              <c:numCache>
                <c:formatCode>General</c:formatCode>
                <c:ptCount val="18"/>
                <c:pt idx="15" formatCode="0">
                  <c:v>85075</c:v>
                </c:pt>
                <c:pt idx="16">
                  <c:v>120144</c:v>
                </c:pt>
                <c:pt idx="17">
                  <c:v>148326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57-455D-A424-7EE6252C268D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個人型!$B$4:$S$4</c:f>
              <c:numCache>
                <c:formatCode>General</c:formatCode>
                <c:ptCount val="18"/>
                <c:pt idx="15" formatCode="0">
                  <c:v>339649</c:v>
                </c:pt>
                <c:pt idx="16">
                  <c:v>710381</c:v>
                </c:pt>
                <c:pt idx="17">
                  <c:v>1024319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57-455D-A424-7EE6252C268D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3.9804669264203937E-3"/>
                  <c:y val="-6.06404305582555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個人型!$B$5:$S$5</c:f>
              <c:numCache>
                <c:formatCode>General</c:formatCode>
                <c:ptCount val="18"/>
                <c:pt idx="15" formatCode="0">
                  <c:v>6205</c:v>
                </c:pt>
                <c:pt idx="16">
                  <c:v>23198</c:v>
                </c:pt>
                <c:pt idx="17">
                  <c:v>37392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57-455D-A424-7EE6252C268D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57-455D-A424-7EE6252C268D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257-455D-A424-7EE6252C268D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257-455D-A424-7EE6252C268D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57-455D-A424-7EE6252C268D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57-455D-A424-7EE6252C268D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57-455D-A424-7EE6252C268D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57-455D-A424-7EE6252C268D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57-455D-A424-7EE6252C268D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57-455D-A424-7EE6252C268D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57-455D-A424-7EE6252C268D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57-455D-A424-7EE6252C268D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57-455D-A424-7EE6252C268D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257-455D-A424-7EE6252C268D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257-455D-A424-7EE6252C268D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257-455D-A424-7EE6252C268D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257-455D-A424-7EE6252C268D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257-455D-A424-7EE6252C268D}"/>
                </c:ext>
              </c:extLst>
            </c:dLbl>
            <c:dLbl>
              <c:idx val="15"/>
              <c:layout>
                <c:manualLayout>
                  <c:x val="-4.385867209541686E-3"/>
                  <c:y val="-5.25738891028966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57-455D-A424-7EE6252C268D}"/>
                </c:ext>
              </c:extLst>
            </c:dLbl>
            <c:dLbl>
              <c:idx val="16"/>
              <c:layout>
                <c:manualLayout>
                  <c:x val="-1.4075027432451151E-3"/>
                  <c:y val="5.0406371047779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57-455D-A424-7EE6252C268D}"/>
                </c:ext>
              </c:extLst>
            </c:dLbl>
            <c:dLbl>
              <c:idx val="17"/>
              <c:layout>
                <c:manualLayout>
                  <c:x val="0"/>
                  <c:y val="8.40106184129666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個人型!$B$2:$S$2</c:f>
              <c:numCache>
                <c:formatCode>0_ </c:formatCode>
                <c:ptCount val="18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257-455D-A424-7EE6252C2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1396887280981765"/>
          <c:h val="0.753837802668722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BB-4BF8-804A-D99A62C50A90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BB-4BF8-804A-D99A62C50A90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BB-4BF8-804A-D99A62C50A90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BB-4BF8-804A-D99A62C50A90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BB-4BF8-804A-D99A62C50A90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BB-4BF8-804A-D99A62C50A90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BB-4BF8-804A-D99A62C50A90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BB-4BF8-804A-D99A62C50A90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BB-4BF8-804A-D99A62C50A90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BB-4BF8-804A-D99A62C50A90}"/>
                </c:ext>
              </c:extLst>
            </c:dLbl>
            <c:dLbl>
              <c:idx val="13"/>
              <c:layout>
                <c:manualLayout>
                  <c:x val="-3.6068003892283981E-3"/>
                  <c:y val="-0.313011770353468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83729323950345E-2"/>
                      <c:h val="6.0889845401820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37BB-4BF8-804A-D99A62C50A90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7BB-4BF8-804A-D99A62C50A90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BB-4BF8-804A-D99A62C50A90}"/>
                </c:ext>
              </c:extLst>
            </c:dLbl>
            <c:dLbl>
              <c:idx val="16"/>
              <c:layout>
                <c:manualLayout>
                  <c:x val="-4.5939578148586346E-3"/>
                  <c:y val="-0.41014255635999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</c:strCache>
            </c:strRef>
          </c:cat>
          <c:val>
            <c:numRef>
              <c:f>事業主数の推移!$C$2:$S$2</c:f>
              <c:numCache>
                <c:formatCode>0_ "社"</c:formatCode>
                <c:ptCount val="17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BB-4BF8-804A-D99A62C50A90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7BB-4BF8-804A-D99A62C50A90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7BB-4BF8-804A-D99A62C50A90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7BB-4BF8-804A-D99A62C50A90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7BB-4BF8-804A-D99A62C50A90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7BB-4BF8-804A-D99A62C50A90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7BB-4BF8-804A-D99A62C50A90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7BB-4BF8-804A-D99A62C50A90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7BB-4BF8-804A-D99A62C50A90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7BB-4BF8-804A-D99A62C50A90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7BB-4BF8-804A-D99A62C50A90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7BB-4BF8-804A-D99A62C50A90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7BB-4BF8-804A-D99A62C50A90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</c:strCache>
            </c:strRef>
          </c:cat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7BB-4BF8-804A-D99A62C50A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29-4A6D-96D5-583D1A7B6D0C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29-4A6D-96D5-583D1A7B6D0C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29-4A6D-96D5-583D1A7B6D0C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29-4A6D-96D5-583D1A7B6D0C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29-4A6D-96D5-583D1A7B6D0C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29-4A6D-96D5-583D1A7B6D0C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29-4A6D-96D5-583D1A7B6D0C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29-4A6D-96D5-583D1A7B6D0C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29-4A6D-96D5-583D1A7B6D0C}"/>
                </c:ext>
              </c:extLst>
            </c:dLbl>
            <c:dLbl>
              <c:idx val="11"/>
              <c:layout>
                <c:manualLayout>
                  <c:x val="-2.4844722927052664E-3"/>
                  <c:y val="-0.327951010434040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76403362488711E-2"/>
                      <c:h val="0.175061673325317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D29-4A6D-96D5-583D1A7B6D0C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29-4A6D-96D5-583D1A7B6D0C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29-4A6D-96D5-583D1A7B6D0C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29-4A6D-96D5-583D1A7B6D0C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29-4A6D-96D5-583D1A7B6D0C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D29-4A6D-96D5-583D1A7B6D0C}"/>
                </c:ext>
              </c:extLst>
            </c:dLbl>
            <c:dLbl>
              <c:idx val="17"/>
              <c:layout>
                <c:manualLayout>
                  <c:x val="5.8055152394775036E-3"/>
                  <c:y val="-0.42857142857142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承認規約数!$B$2:$S$2</c:f>
              <c:numCache>
                <c:formatCode>0_ "件"</c:formatCode>
                <c:ptCount val="18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D29-4A6D-96D5-583D1A7B6D0C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D29-4A6D-96D5-583D1A7B6D0C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D29-4A6D-96D5-583D1A7B6D0C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D29-4A6D-96D5-583D1A7B6D0C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D29-4A6D-96D5-583D1A7B6D0C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D29-4A6D-96D5-583D1A7B6D0C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D29-4A6D-96D5-583D1A7B6D0C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D29-4A6D-96D5-583D1A7B6D0C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D29-4A6D-96D5-583D1A7B6D0C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D29-4A6D-96D5-583D1A7B6D0C}"/>
                </c:ext>
              </c:extLst>
            </c:dLbl>
            <c:dLbl>
              <c:idx val="11"/>
              <c:layout>
                <c:manualLayout>
                  <c:x val="-3.0337949854545884E-3"/>
                  <c:y val="-2.4813040611302944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D29-4A6D-96D5-583D1A7B6D0C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D29-4A6D-96D5-583D1A7B6D0C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D29-4A6D-96D5-583D1A7B6D0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D29-4A6D-96D5-583D1A7B6D0C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3D29-4A6D-96D5-583D1A7B6D0C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D29-4A6D-96D5-583D1A7B6D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令和元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16405073432915E-3"/>
                  <c:y val="-6.38824256926120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CA-4CAA-9A95-742570CB7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個人型月次!$Z$3:$AK$3</c:f>
              <c:numCache>
                <c:formatCode>#,##0_);[Red]\(#,##0\)</c:formatCode>
                <c:ptCount val="12"/>
                <c:pt idx="0">
                  <c:v>148768</c:v>
                </c:pt>
                <c:pt idx="1">
                  <c:v>150188</c:v>
                </c:pt>
                <c:pt idx="2">
                  <c:v>152471</c:v>
                </c:pt>
                <c:pt idx="3">
                  <c:v>155031</c:v>
                </c:pt>
                <c:pt idx="4">
                  <c:v>158344</c:v>
                </c:pt>
                <c:pt idx="5">
                  <c:v>160851</c:v>
                </c:pt>
                <c:pt idx="6">
                  <c:v>163169</c:v>
                </c:pt>
                <c:pt idx="7">
                  <c:v>165165</c:v>
                </c:pt>
                <c:pt idx="8">
                  <c:v>167225</c:v>
                </c:pt>
                <c:pt idx="9">
                  <c:v>168533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CA-4CAA-9A95-742570CB703F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  <c:pt idx="2">
                  <c:v>1056248</c:v>
                </c:pt>
                <c:pt idx="3">
                  <c:v>1083411</c:v>
                </c:pt>
                <c:pt idx="4">
                  <c:v>1113179</c:v>
                </c:pt>
                <c:pt idx="5">
                  <c:v>1139299</c:v>
                </c:pt>
                <c:pt idx="6">
                  <c:v>1165421</c:v>
                </c:pt>
                <c:pt idx="7">
                  <c:v>1186112</c:v>
                </c:pt>
                <c:pt idx="8">
                  <c:v>1211852</c:v>
                </c:pt>
                <c:pt idx="9">
                  <c:v>1234859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CA-4CAA-9A95-742570CB703F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CA-4CAA-9A95-742570CB7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個人型月次!$Z$7:$AK$7</c:f>
              <c:numCache>
                <c:formatCode>#,##0_);[Red]\(#,##0\)</c:formatCode>
                <c:ptCount val="12"/>
                <c:pt idx="0">
                  <c:v>37694</c:v>
                </c:pt>
                <c:pt idx="1">
                  <c:v>38524</c:v>
                </c:pt>
                <c:pt idx="2">
                  <c:v>39601</c:v>
                </c:pt>
                <c:pt idx="3">
                  <c:v>40784</c:v>
                </c:pt>
                <c:pt idx="4">
                  <c:v>42328</c:v>
                </c:pt>
                <c:pt idx="5">
                  <c:v>43750</c:v>
                </c:pt>
                <c:pt idx="6">
                  <c:v>45011</c:v>
                </c:pt>
                <c:pt idx="7">
                  <c:v>46046</c:v>
                </c:pt>
                <c:pt idx="8">
                  <c:v>47126</c:v>
                </c:pt>
                <c:pt idx="9">
                  <c:v>48189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CA-4CAA-9A95-742570CB703F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個人型月次!$Z$9:$AK$9</c:f>
              <c:numCache>
                <c:formatCode>#,##0_);[Red]\(#,##0\)</c:formatCode>
                <c:ptCount val="12"/>
                <c:pt idx="0">
                  <c:v>1206570</c:v>
                </c:pt>
                <c:pt idx="1">
                  <c:v>1222146</c:v>
                </c:pt>
                <c:pt idx="2">
                  <c:v>1248320</c:v>
                </c:pt>
                <c:pt idx="3">
                  <c:v>1279226</c:v>
                </c:pt>
                <c:pt idx="4">
                  <c:v>1313851</c:v>
                </c:pt>
                <c:pt idx="5">
                  <c:v>1343900</c:v>
                </c:pt>
                <c:pt idx="6">
                  <c:v>1373601</c:v>
                </c:pt>
                <c:pt idx="7">
                  <c:v>1397323</c:v>
                </c:pt>
                <c:pt idx="8">
                  <c:v>1426203</c:v>
                </c:pt>
                <c:pt idx="9">
                  <c:v>1451581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CA-4CAA-9A95-742570CB703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FDCA-4CAA-9A95-742570CB703F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FDCA-4CAA-9A95-742570CB703F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DCA-4CAA-9A95-742570CB703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DCA-4CAA-9A95-742570CB703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0.93122</cdr:x>
      <cdr:y>0.04918</cdr:y>
    </cdr:from>
    <cdr:to>
      <cdr:x>1</cdr:x>
      <cdr:y>0.09331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10194435" y="279400"/>
          <a:ext cx="752965" cy="250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>
              <a:solidFill>
                <a:schemeClr val="tx1">
                  <a:lumMod val="75000"/>
                  <a:lumOff val="25000"/>
                </a:schemeClr>
              </a:solidFill>
            </a:rPr>
            <a:t>42.9</a:t>
          </a:r>
          <a:r>
            <a:rPr kumimoji="1" lang="ja-JP" altLang="en-US" sz="900">
              <a:solidFill>
                <a:schemeClr val="tx1">
                  <a:lumMod val="75000"/>
                  <a:lumOff val="25000"/>
                </a:schemeClr>
              </a:solidFill>
            </a:rPr>
            <a:t>万人増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0.91334</cdr:x>
      <cdr:y>0.15189</cdr:y>
    </cdr:from>
    <cdr:to>
      <cdr:x>1</cdr:x>
      <cdr:y>0.21283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8954751" y="796085"/>
          <a:ext cx="849649" cy="3193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</a:rPr>
            <a:t>3080</a:t>
          </a:r>
          <a:r>
            <a:rPr kumimoji="1" lang="ja-JP" altLang="en-US" sz="1000" dirty="0">
              <a:solidFill>
                <a:schemeClr val="tx1">
                  <a:lumMod val="75000"/>
                  <a:lumOff val="25000"/>
                </a:schemeClr>
              </a:solidFill>
            </a:rPr>
            <a:t>社増加</a:t>
          </a: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0.94161</cdr:x>
      <cdr:y>0.07143</cdr:y>
    </cdr:from>
    <cdr:to>
      <cdr:x>1</cdr:x>
      <cdr:y>0.12069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E7C2F60C-1423-491B-B7DB-E9AE38551CFE}"/>
            </a:ext>
          </a:extLst>
        </cdr:cNvPr>
        <cdr:cNvSpPr/>
      </cdr:nvSpPr>
      <cdr:spPr>
        <a:xfrm xmlns:a="http://schemas.openxmlformats.org/drawingml/2006/main">
          <a:off x="9626600" y="368300"/>
          <a:ext cx="596899" cy="254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</a:rPr>
            <a:t>348</a:t>
          </a:r>
          <a:r>
            <a: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</a:rPr>
            <a:t>件増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3D54-2092-4966-A38C-4E939C0C6BD3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7B462-C0C6-407E-BA7E-D348F024F4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2020/3/9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70883"/>
              </p:ext>
            </p:extLst>
          </p:nvPr>
        </p:nvGraphicFramePr>
        <p:xfrm>
          <a:off x="876300" y="588385"/>
          <a:ext cx="10947400" cy="568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351329"/>
              </p:ext>
            </p:extLst>
          </p:nvPr>
        </p:nvGraphicFramePr>
        <p:xfrm>
          <a:off x="698500" y="317500"/>
          <a:ext cx="10883899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68672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217448"/>
              </p:ext>
            </p:extLst>
          </p:nvPr>
        </p:nvGraphicFramePr>
        <p:xfrm>
          <a:off x="1371600" y="943815"/>
          <a:ext cx="9804400" cy="52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340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437660"/>
              </p:ext>
            </p:extLst>
          </p:nvPr>
        </p:nvGraphicFramePr>
        <p:xfrm>
          <a:off x="901700" y="1028700"/>
          <a:ext cx="10223499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326119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https://www.ideco-koushiki.jp/library/pdf/join_overview_R0201.pdf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940571"/>
              </p:ext>
            </p:extLst>
          </p:nvPr>
        </p:nvGraphicFramePr>
        <p:xfrm>
          <a:off x="812800" y="508000"/>
          <a:ext cx="10989733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97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342</Words>
  <Application>Microsoft Office PowerPoint</Application>
  <PresentationFormat>ワイド画面</PresentationFormat>
  <Paragraphs>67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12</cp:revision>
  <dcterms:created xsi:type="dcterms:W3CDTF">2019-08-08T06:25:11Z</dcterms:created>
  <dcterms:modified xsi:type="dcterms:W3CDTF">2020-03-09T02:51:33Z</dcterms:modified>
</cp:coreProperties>
</file>