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3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oko Fuchigami" initials="NF" lastIdx="1" clrIdx="0">
    <p:extLst>
      <p:ext uri="{19B8F6BF-5375-455C-9EA6-DF929625EA0E}">
        <p15:presenceInfo xmlns:p15="http://schemas.microsoft.com/office/powerpoint/2012/main" userId="703239b1b6edd1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9" autoAdjust="0"/>
    <p:restoredTop sz="79608" autoAdjust="0"/>
  </p:normalViewPr>
  <p:slideViewPr>
    <p:cSldViewPr snapToGrid="0">
      <p:cViewPr varScale="1">
        <p:scale>
          <a:sx n="54" d="100"/>
          <a:sy n="54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General</c:formatCode>
                <c:ptCount val="18"/>
                <c:pt idx="15" formatCode="0">
                  <c:v>85075</c:v>
                </c:pt>
                <c:pt idx="16">
                  <c:v>120144</c:v>
                </c:pt>
                <c:pt idx="17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General</c:formatCode>
                <c:ptCount val="18"/>
                <c:pt idx="15" formatCode="0">
                  <c:v>339649</c:v>
                </c:pt>
                <c:pt idx="16">
                  <c:v>710381</c:v>
                </c:pt>
                <c:pt idx="17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General</c:formatCode>
                <c:ptCount val="18"/>
                <c:pt idx="15" formatCode="0">
                  <c:v>6205</c:v>
                </c:pt>
                <c:pt idx="16">
                  <c:v>23198</c:v>
                </c:pt>
                <c:pt idx="17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2019年3月末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令和元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16405073432915E-3"/>
                  <c:y val="-6.38824256926120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CA-4CAA-9A95-742570CB7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個人型月次!$Z$3:$AK$3</c:f>
              <c:numCache>
                <c:formatCode>#,##0_);[Red]\(#,##0\)</c:formatCode>
                <c:ptCount val="12"/>
                <c:pt idx="0">
                  <c:v>148768</c:v>
                </c:pt>
                <c:pt idx="1">
                  <c:v>150188</c:v>
                </c:pt>
                <c:pt idx="2">
                  <c:v>152471</c:v>
                </c:pt>
                <c:pt idx="3">
                  <c:v>155031</c:v>
                </c:pt>
                <c:pt idx="4">
                  <c:v>158344</c:v>
                </c:pt>
                <c:pt idx="5">
                  <c:v>160851</c:v>
                </c:pt>
                <c:pt idx="6">
                  <c:v>163169</c:v>
                </c:pt>
                <c:pt idx="7">
                  <c:v>165165</c:v>
                </c:pt>
                <c:pt idx="8">
                  <c:v>167225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CA-4CAA-9A95-742570CB703F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  <c:pt idx="1">
                  <c:v>1033434</c:v>
                </c:pt>
                <c:pt idx="2">
                  <c:v>1056248</c:v>
                </c:pt>
                <c:pt idx="3">
                  <c:v>1083411</c:v>
                </c:pt>
                <c:pt idx="4">
                  <c:v>1113179</c:v>
                </c:pt>
                <c:pt idx="5">
                  <c:v>1139299</c:v>
                </c:pt>
                <c:pt idx="6">
                  <c:v>1165421</c:v>
                </c:pt>
                <c:pt idx="7">
                  <c:v>1186112</c:v>
                </c:pt>
                <c:pt idx="8">
                  <c:v>1211852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CA-4CAA-9A95-742570CB703F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CA-4CAA-9A95-742570CB7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個人型月次!$Z$7:$AK$7</c:f>
              <c:numCache>
                <c:formatCode>#,##0_);[Red]\(#,##0\)</c:formatCode>
                <c:ptCount val="12"/>
                <c:pt idx="0">
                  <c:v>37694</c:v>
                </c:pt>
                <c:pt idx="1">
                  <c:v>38524</c:v>
                </c:pt>
                <c:pt idx="2">
                  <c:v>39601</c:v>
                </c:pt>
                <c:pt idx="3">
                  <c:v>40784</c:v>
                </c:pt>
                <c:pt idx="4">
                  <c:v>42328</c:v>
                </c:pt>
                <c:pt idx="5">
                  <c:v>43750</c:v>
                </c:pt>
                <c:pt idx="6">
                  <c:v>45011</c:v>
                </c:pt>
                <c:pt idx="7">
                  <c:v>46046</c:v>
                </c:pt>
                <c:pt idx="8">
                  <c:v>47126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CA-4CAA-9A95-742570CB703F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個人型月次!$Z$9:$AK$9</c:f>
              <c:numCache>
                <c:formatCode>#,##0_);[Red]\(#,##0\)</c:formatCode>
                <c:ptCount val="12"/>
                <c:pt idx="0">
                  <c:v>1206570</c:v>
                </c:pt>
                <c:pt idx="1">
                  <c:v>1222146</c:v>
                </c:pt>
                <c:pt idx="2">
                  <c:v>1248320</c:v>
                </c:pt>
                <c:pt idx="3">
                  <c:v>1279226</c:v>
                </c:pt>
                <c:pt idx="4">
                  <c:v>1313851</c:v>
                </c:pt>
                <c:pt idx="5">
                  <c:v>1343900</c:v>
                </c:pt>
                <c:pt idx="6">
                  <c:v>1373601</c:v>
                </c:pt>
                <c:pt idx="7">
                  <c:v>1397323</c:v>
                </c:pt>
                <c:pt idx="8">
                  <c:v>1426203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CA-4CAA-9A95-742570CB703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FDCA-4CAA-9A95-742570CB703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FDCA-4CAA-9A95-742570CB703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FDCA-4CAA-9A95-742570CB703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DCA-4CAA-9A95-742570CB703F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3D54-2092-4966-A38C-4E939C0C6BD3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7B462-C0C6-407E-BA7E-D348F024F4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0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2020/2/3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0217448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437660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https://www.ideco-koushiki.jp/library/pdf/join_overview_H3103.pdf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4C908C-4C2A-4100-A16E-73B9D808CC4F}"/>
              </a:ext>
            </a:extLst>
          </p:cNvPr>
          <p:cNvSpPr/>
          <p:nvPr/>
        </p:nvSpPr>
        <p:spPr>
          <a:xfrm>
            <a:off x="5990633" y="6483626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https://www.ideco-koushiki.jp/library/pdf/join_overview_R0112.pdf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2985404"/>
              </p:ext>
            </p:extLst>
          </p:nvPr>
        </p:nvGraphicFramePr>
        <p:xfrm>
          <a:off x="812800" y="508000"/>
          <a:ext cx="10989733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529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335</Words>
  <Application>Microsoft Office PowerPoint</Application>
  <PresentationFormat>ワイド画面</PresentationFormat>
  <Paragraphs>60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11</cp:revision>
  <dcterms:created xsi:type="dcterms:W3CDTF">2019-08-08T06:25:11Z</dcterms:created>
  <dcterms:modified xsi:type="dcterms:W3CDTF">2020-02-03T02:14:19Z</dcterms:modified>
</cp:coreProperties>
</file>