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79608" autoAdjust="0"/>
  </p:normalViewPr>
  <p:slideViewPr>
    <p:cSldViewPr snapToGrid="0">
      <p:cViewPr varScale="1">
        <p:scale>
          <a:sx n="57" d="100"/>
          <a:sy n="57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CA-4CAA-9A95-742570CB703F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CA-4CAA-9A95-742570CB703F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CA-4CAA-9A95-742570CB703F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CA-4CAA-9A95-742570CB70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FDCA-4CAA-9A95-742570CB703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DCA-4CAA-9A95-742570CB703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DCA-4CAA-9A95-742570CB703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DCA-4CAA-9A95-742570CB703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2020/1/16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17448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37660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</a:t>
            </a:r>
            <a:r>
              <a:rPr lang="en-US" altLang="ja-JP" sz="1200"/>
              <a:t>_R0111.</a:t>
            </a:r>
            <a:r>
              <a:rPr lang="en-US" altLang="ja-JP" sz="1200" dirty="0"/>
              <a:t>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243964"/>
              </p:ext>
            </p:extLst>
          </p:nvPr>
        </p:nvGraphicFramePr>
        <p:xfrm>
          <a:off x="812800" y="508000"/>
          <a:ext cx="10989733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363</Words>
  <Application>Microsoft Office PowerPoint</Application>
  <PresentationFormat>ワイド画面</PresentationFormat>
  <Paragraphs>88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9</cp:revision>
  <dcterms:created xsi:type="dcterms:W3CDTF">2019-08-08T06:25:11Z</dcterms:created>
  <dcterms:modified xsi:type="dcterms:W3CDTF">2020-01-16T04:27:22Z</dcterms:modified>
</cp:coreProperties>
</file>