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70" r:id="rId5"/>
    <p:sldId id="271" r:id="rId6"/>
    <p:sldId id="265" r:id="rId7"/>
    <p:sldId id="267" r:id="rId8"/>
    <p:sldId id="273" r:id="rId9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oko Fuchigami" initials="NF" lastIdx="1" clrIdx="0">
    <p:extLst>
      <p:ext uri="{19B8F6BF-5375-455C-9EA6-DF929625EA0E}">
        <p15:presenceInfo xmlns:p15="http://schemas.microsoft.com/office/powerpoint/2012/main" userId="703239b1b6edd12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9" autoAdjust="0"/>
    <p:restoredTop sz="79608" autoAdjust="0"/>
  </p:normalViewPr>
  <p:slideViewPr>
    <p:cSldViewPr snapToGrid="0">
      <p:cViewPr varScale="1">
        <p:scale>
          <a:sx n="57" d="100"/>
          <a:sy n="57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dirty="0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0230379905583474"/>
          <c:w val="0.88259222902177015"/>
          <c:h val="0.765546746929671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layout>
                <c:manualLayout>
                  <c:x val="5.9341588697126735E-3"/>
                  <c:y val="-3.1350040635783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72-4A69-ACC4-076B84FD7CA1}"/>
                </c:ext>
              </c:extLst>
            </c:dLbl>
            <c:dLbl>
              <c:idx val="12"/>
              <c:layout>
                <c:manualLayout>
                  <c:x val="1.7022519033293082E-3"/>
                  <c:y val="-4.80475727336113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72-4A69-ACC4-076B84FD7CA1}"/>
                </c:ext>
              </c:extLst>
            </c:dLbl>
            <c:dLbl>
              <c:idx val="13"/>
              <c:layout>
                <c:manualLayout>
                  <c:x val="2.7903540736816074E-3"/>
                  <c:y val="-4.58979175826371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72-4A69-ACC4-076B84FD7CA1}"/>
                </c:ext>
              </c:extLst>
            </c:dLbl>
            <c:dLbl>
              <c:idx val="14"/>
              <c:layout>
                <c:manualLayout>
                  <c:x val="8.9102051423713602E-4"/>
                  <c:y val="-5.72512446096522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72-4A69-ACC4-076B84FD7CA1}"/>
                </c:ext>
              </c:extLst>
            </c:dLbl>
            <c:dLbl>
              <c:idx val="15"/>
              <c:layout>
                <c:manualLayout>
                  <c:x val="-2.2508336012897146E-4"/>
                  <c:y val="-9.4232916316932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72-4A69-ACC4-076B84FD7CA1}"/>
                </c:ext>
              </c:extLst>
            </c:dLbl>
            <c:dLbl>
              <c:idx val="16"/>
              <c:layout>
                <c:manualLayout>
                  <c:x val="5.5940482850057481E-3"/>
                  <c:y val="-8.92530565658988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72-4A69-ACC4-076B84FD7CA1}"/>
                </c:ext>
              </c:extLst>
            </c:dLbl>
            <c:dLbl>
              <c:idx val="17"/>
              <c:layout>
                <c:manualLayout>
                  <c:x val="7.9914975500070397E-4"/>
                  <c:y val="-7.82230393789608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72-4A69-ACC4-076B84FD7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企業型!$B$2:$S$2</c:f>
              <c:numCache>
                <c:formatCode>0.0_ "万""人"</c:formatCode>
                <c:ptCount val="18"/>
                <c:pt idx="0">
                  <c:v>8.8000000000000007</c:v>
                </c:pt>
                <c:pt idx="1">
                  <c:v>32.5</c:v>
                </c:pt>
                <c:pt idx="2">
                  <c:v>70.8</c:v>
                </c:pt>
                <c:pt idx="3">
                  <c:v>125.5</c:v>
                </c:pt>
                <c:pt idx="4">
                  <c:v>173.3</c:v>
                </c:pt>
                <c:pt idx="5">
                  <c:v>218.8</c:v>
                </c:pt>
                <c:pt idx="6">
                  <c:v>271.2</c:v>
                </c:pt>
                <c:pt idx="7">
                  <c:v>310.89999999999998</c:v>
                </c:pt>
                <c:pt idx="8">
                  <c:v>340.5</c:v>
                </c:pt>
                <c:pt idx="9">
                  <c:v>371.3</c:v>
                </c:pt>
                <c:pt idx="10">
                  <c:v>421.9</c:v>
                </c:pt>
                <c:pt idx="11">
                  <c:v>439.5</c:v>
                </c:pt>
                <c:pt idx="12">
                  <c:v>464.2</c:v>
                </c:pt>
                <c:pt idx="13">
                  <c:v>505.2</c:v>
                </c:pt>
                <c:pt idx="14">
                  <c:v>548.20000000000005</c:v>
                </c:pt>
                <c:pt idx="15">
                  <c:v>591.4</c:v>
                </c:pt>
                <c:pt idx="16">
                  <c:v>648.1</c:v>
                </c:pt>
                <c:pt idx="17">
                  <c:v>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72-4A69-ACC4-076B84FD7CA1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72-4A69-ACC4-076B84FD7CA1}"/>
                </c:ext>
              </c:extLst>
            </c:dLbl>
            <c:dLbl>
              <c:idx val="11"/>
              <c:layout>
                <c:manualLayout>
                  <c:x val="1.7683233397663839E-3"/>
                  <c:y val="-1.6732527723374763E-2"/>
                </c:manualLayout>
              </c:layout>
              <c:tx>
                <c:rich>
                  <a:bodyPr/>
                  <a:lstStyle/>
                  <a:p>
                    <a:fld id="{B9671474-E1FC-4606-9F07-40E21F9FFC5A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C72-4A69-ACC4-076B84FD7CA1}"/>
                </c:ext>
              </c:extLst>
            </c:dLbl>
            <c:dLbl>
              <c:idx val="12"/>
              <c:layout>
                <c:manualLayout>
                  <c:x val="2.9075836794742477E-3"/>
                  <c:y val="-1.6132805734308635E-2"/>
                </c:manualLayout>
              </c:layout>
              <c:tx>
                <c:rich>
                  <a:bodyPr/>
                  <a:lstStyle/>
                  <a:p>
                    <a:fld id="{784D5BF9-E77F-4F4F-B831-E7F074B74428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C72-4A69-ACC4-076B84FD7CA1}"/>
                </c:ext>
              </c:extLst>
            </c:dLbl>
            <c:dLbl>
              <c:idx val="13"/>
              <c:layout>
                <c:manualLayout>
                  <c:x val="2.77657345979616E-3"/>
                  <c:y val="1.2916405753848883E-3"/>
                </c:manualLayout>
              </c:layout>
              <c:tx>
                <c:rich>
                  <a:bodyPr/>
                  <a:lstStyle/>
                  <a:p>
                    <a:fld id="{73F718E2-F9EF-483D-9A81-04FDA3279521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C72-4A69-ACC4-076B84FD7CA1}"/>
                </c:ext>
              </c:extLst>
            </c:dLbl>
            <c:dLbl>
              <c:idx val="14"/>
              <c:layout>
                <c:manualLayout>
                  <c:x val="-9.301599746789085E-4"/>
                  <c:y val="1.1904197254531E-2"/>
                </c:manualLayout>
              </c:layout>
              <c:tx>
                <c:rich>
                  <a:bodyPr/>
                  <a:lstStyle/>
                  <a:p>
                    <a:fld id="{092AD326-CD6E-49CC-937F-C20A39C7D4D5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C72-4A69-ACC4-076B84FD7CA1}"/>
                </c:ext>
              </c:extLst>
            </c:dLbl>
            <c:dLbl>
              <c:idx val="15"/>
              <c:layout>
                <c:manualLayout>
                  <c:x val="0"/>
                  <c:y val="1.2758234572214309E-2"/>
                </c:manualLayout>
              </c:layout>
              <c:tx>
                <c:rich>
                  <a:bodyPr/>
                  <a:lstStyle/>
                  <a:p>
                    <a:fld id="{15FAFC20-45C4-47B2-B82D-22B6DDBA0F92}" type="VALUE">
                      <a:rPr lang="ja-JP" altLang="en-US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C72-4A69-ACC4-076B84FD7CA1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9C6E35F7-00D7-4F97-9DCA-CFDC14829210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4C72-4A69-ACC4-076B84FD7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企業型!$B$4:$R$4</c:f>
              <c:numCache>
                <c:formatCode>0.0_ "万""人""増"</c:formatCode>
                <c:ptCount val="17"/>
                <c:pt idx="0">
                  <c:v>8.8000000000000007</c:v>
                </c:pt>
                <c:pt idx="1">
                  <c:v>23.7</c:v>
                </c:pt>
                <c:pt idx="2">
                  <c:v>38.299999999999997</c:v>
                </c:pt>
                <c:pt idx="3">
                  <c:v>54.7</c:v>
                </c:pt>
                <c:pt idx="4">
                  <c:v>47.800000000000011</c:v>
                </c:pt>
                <c:pt idx="5">
                  <c:v>45.5</c:v>
                </c:pt>
                <c:pt idx="6">
                  <c:v>52.399999999999977</c:v>
                </c:pt>
                <c:pt idx="7">
                  <c:v>39.699999999999989</c:v>
                </c:pt>
                <c:pt idx="8">
                  <c:v>29.600000000000023</c:v>
                </c:pt>
                <c:pt idx="9">
                  <c:v>30.800000000000011</c:v>
                </c:pt>
                <c:pt idx="10">
                  <c:v>50.599999999999966</c:v>
                </c:pt>
                <c:pt idx="11">
                  <c:v>17.600000000000023</c:v>
                </c:pt>
                <c:pt idx="12">
                  <c:v>24.699999999999989</c:v>
                </c:pt>
                <c:pt idx="13">
                  <c:v>41</c:v>
                </c:pt>
                <c:pt idx="14">
                  <c:v>43.000000000000057</c:v>
                </c:pt>
                <c:pt idx="15">
                  <c:v>43.199999999999932</c:v>
                </c:pt>
                <c:pt idx="16">
                  <c:v>56.700000000000045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72-4A69-ACC4-076B84FD7CA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/>
              <a:t>個人型加入者数の推移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1.6624048148563133E-6"/>
                  <c:y val="-1.026784585766438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個人型!$B$3:$S$3</c:f>
              <c:numCache>
                <c:formatCode>General</c:formatCode>
                <c:ptCount val="18"/>
                <c:pt idx="15" formatCode="0">
                  <c:v>85075</c:v>
                </c:pt>
                <c:pt idx="16">
                  <c:v>120144</c:v>
                </c:pt>
                <c:pt idx="17">
                  <c:v>148326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57-455D-A424-7EE6252C268D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個人型!$B$4:$S$4</c:f>
              <c:numCache>
                <c:formatCode>General</c:formatCode>
                <c:ptCount val="18"/>
                <c:pt idx="15" formatCode="0">
                  <c:v>339649</c:v>
                </c:pt>
                <c:pt idx="16">
                  <c:v>710381</c:v>
                </c:pt>
                <c:pt idx="17">
                  <c:v>1024319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57-455D-A424-7EE6252C268D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-3.9804669264203937E-3"/>
                  <c:y val="-6.064043055825556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個人型!$B$5:$S$5</c:f>
              <c:numCache>
                <c:formatCode>General</c:formatCode>
                <c:ptCount val="18"/>
                <c:pt idx="15" formatCode="0">
                  <c:v>6205</c:v>
                </c:pt>
                <c:pt idx="16">
                  <c:v>23198</c:v>
                </c:pt>
                <c:pt idx="17">
                  <c:v>37392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57-455D-A424-7EE6252C268D}"/>
            </c:ext>
          </c:extLst>
        </c:ser>
        <c:ser>
          <c:idx val="0"/>
          <c:order val="3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257-455D-A424-7EE6252C268D}"/>
              </c:ext>
            </c:extLst>
          </c:dPt>
          <c:dPt>
            <c:idx val="1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257-455D-A424-7EE6252C268D}"/>
              </c:ext>
            </c:extLst>
          </c:dPt>
          <c:dPt>
            <c:idx val="17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257-455D-A424-7EE6252C268D}"/>
              </c:ext>
            </c:extLst>
          </c:dPt>
          <c:dLbls>
            <c:dLbl>
              <c:idx val="1"/>
              <c:layout>
                <c:manualLayout>
                  <c:x val="0"/>
                  <c:y val="-2.80035394709888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57-455D-A424-7EE6252C268D}"/>
                </c:ext>
              </c:extLst>
            </c:dLbl>
            <c:dLbl>
              <c:idx val="2"/>
              <c:layout>
                <c:manualLayout>
                  <c:x val="4.2225082297350364E-3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257-455D-A424-7EE6252C268D}"/>
                </c:ext>
              </c:extLst>
            </c:dLbl>
            <c:dLbl>
              <c:idx val="3"/>
              <c:layout>
                <c:manualLayout>
                  <c:x val="2.8150054864900238E-3"/>
                  <c:y val="-3.36042473651866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257-455D-A424-7EE6252C268D}"/>
                </c:ext>
              </c:extLst>
            </c:dLbl>
            <c:dLbl>
              <c:idx val="4"/>
              <c:layout>
                <c:manualLayout>
                  <c:x val="-1.4075027432450119E-3"/>
                  <c:y val="-3.64046013122855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257-455D-A424-7EE6252C268D}"/>
                </c:ext>
              </c:extLst>
            </c:dLbl>
            <c:dLbl>
              <c:idx val="5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257-455D-A424-7EE6252C268D}"/>
                </c:ext>
              </c:extLst>
            </c:dLbl>
            <c:dLbl>
              <c:idx val="6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257-455D-A424-7EE6252C268D}"/>
                </c:ext>
              </c:extLst>
            </c:dLbl>
            <c:dLbl>
              <c:idx val="7"/>
              <c:layout>
                <c:manualLayout>
                  <c:x val="0"/>
                  <c:y val="-4.20053092064834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257-455D-A424-7EE6252C268D}"/>
                </c:ext>
              </c:extLst>
            </c:dLbl>
            <c:dLbl>
              <c:idx val="8"/>
              <c:layout>
                <c:manualLayout>
                  <c:x val="1.4075027432450119E-3"/>
                  <c:y val="-3.92049552593844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257-455D-A424-7EE6252C268D}"/>
                </c:ext>
              </c:extLst>
            </c:dLbl>
            <c:dLbl>
              <c:idx val="9"/>
              <c:layout>
                <c:manualLayout>
                  <c:x val="0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257-455D-A424-7EE6252C268D}"/>
                </c:ext>
              </c:extLst>
            </c:dLbl>
            <c:dLbl>
              <c:idx val="10"/>
              <c:layout>
                <c:manualLayout>
                  <c:x val="1.4075027432450119E-3"/>
                  <c:y val="-3.36042473651867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257-455D-A424-7EE6252C268D}"/>
                </c:ext>
              </c:extLst>
            </c:dLbl>
            <c:dLbl>
              <c:idx val="11"/>
              <c:layout>
                <c:manualLayout>
                  <c:x val="1.4075027432449087E-3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257-455D-A424-7EE6252C268D}"/>
                </c:ext>
              </c:extLst>
            </c:dLbl>
            <c:dLbl>
              <c:idx val="12"/>
              <c:layout>
                <c:manualLayout>
                  <c:x val="-1.4075027432450119E-3"/>
                  <c:y val="-4.48056631535823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257-455D-A424-7EE6252C268D}"/>
                </c:ext>
              </c:extLst>
            </c:dLbl>
            <c:dLbl>
              <c:idx val="13"/>
              <c:layout>
                <c:manualLayout>
                  <c:x val="-1.4075027432451151E-3"/>
                  <c:y val="-5.35890725337977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257-455D-A424-7EE6252C268D}"/>
                </c:ext>
              </c:extLst>
            </c:dLbl>
            <c:dLbl>
              <c:idx val="14"/>
              <c:layout>
                <c:manualLayout>
                  <c:x val="-9.7062275790087604E-4"/>
                  <c:y val="-6.04031936383015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257-455D-A424-7EE6252C268D}"/>
                </c:ext>
              </c:extLst>
            </c:dLbl>
            <c:dLbl>
              <c:idx val="15"/>
              <c:layout>
                <c:manualLayout>
                  <c:x val="-4.385867209541686E-3"/>
                  <c:y val="-5.257388910289669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57-455D-A424-7EE6252C268D}"/>
                </c:ext>
              </c:extLst>
            </c:dLbl>
            <c:dLbl>
              <c:idx val="16"/>
              <c:layout>
                <c:manualLayout>
                  <c:x val="-1.4075027432451151E-3"/>
                  <c:y val="5.04063710477799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57-455D-A424-7EE6252C268D}"/>
                </c:ext>
              </c:extLst>
            </c:dLbl>
            <c:dLbl>
              <c:idx val="17"/>
              <c:layout>
                <c:manualLayout>
                  <c:x val="0"/>
                  <c:y val="8.40106184129666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個人型!$B$2:$S$2</c:f>
              <c:numCache>
                <c:formatCode>0_ </c:formatCode>
                <c:ptCount val="18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853723</c:v>
                </c:pt>
                <c:pt idx="17" formatCode="General">
                  <c:v>1210037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4257-455D-A424-7EE6252C2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6400"/>
        <c:axId val="634177384"/>
      </c:barChart>
      <c:catAx>
        <c:axId val="63417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7384"/>
        <c:crosses val="autoZero"/>
        <c:auto val="1"/>
        <c:lblAlgn val="ctr"/>
        <c:lblOffset val="100"/>
        <c:noMultiLvlLbl val="1"/>
      </c:catAx>
      <c:valAx>
        <c:axId val="63417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850168456269675E-2"/>
          <c:y val="4.1868320038210449E-2"/>
          <c:w val="0.91396887280981765"/>
          <c:h val="0.753837802668722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事業主数の推移!$A$2:$B$2</c:f>
              <c:strCache>
                <c:ptCount val="2"/>
                <c:pt idx="0">
                  <c:v>企業型年金実施事業主数の推移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14414414414415E-3"/>
                  <c:y val="-7.070707070707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BB-4BF8-804A-D99A62C50A90}"/>
                </c:ext>
              </c:extLst>
            </c:dLbl>
            <c:dLbl>
              <c:idx val="2"/>
              <c:layout>
                <c:manualLayout>
                  <c:x val="0"/>
                  <c:y val="-8.5858585858585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BB-4BF8-804A-D99A62C50A90}"/>
                </c:ext>
              </c:extLst>
            </c:dLbl>
            <c:dLbl>
              <c:idx val="3"/>
              <c:layout>
                <c:manualLayout>
                  <c:x val="1.4414414414413886E-3"/>
                  <c:y val="-9.3434343434343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BB-4BF8-804A-D99A62C50A90}"/>
                </c:ext>
              </c:extLst>
            </c:dLbl>
            <c:dLbl>
              <c:idx val="4"/>
              <c:layout>
                <c:manualLayout>
                  <c:x val="0"/>
                  <c:y val="-0.11363636363636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BB-4BF8-804A-D99A62C50A90}"/>
                </c:ext>
              </c:extLst>
            </c:dLbl>
            <c:dLbl>
              <c:idx val="5"/>
              <c:layout>
                <c:manualLayout>
                  <c:x val="-5.2852242299239751E-17"/>
                  <c:y val="-0.14393939393939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BB-4BF8-804A-D99A62C50A90}"/>
                </c:ext>
              </c:extLst>
            </c:dLbl>
            <c:dLbl>
              <c:idx val="6"/>
              <c:layout>
                <c:manualLayout>
                  <c:x val="1.4414414414414415E-3"/>
                  <c:y val="-0.150252525252525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4.30935337628250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7BB-4BF8-804A-D99A62C50A90}"/>
                </c:ext>
              </c:extLst>
            </c:dLbl>
            <c:dLbl>
              <c:idx val="7"/>
              <c:layout>
                <c:manualLayout>
                  <c:x val="2.8828828828829358E-3"/>
                  <c:y val="-0.17929292929292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BB-4BF8-804A-D99A62C50A90}"/>
                </c:ext>
              </c:extLst>
            </c:dLbl>
            <c:dLbl>
              <c:idx val="8"/>
              <c:layout>
                <c:manualLayout>
                  <c:x val="0"/>
                  <c:y val="-0.21212121212121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BB-4BF8-804A-D99A62C50A90}"/>
                </c:ext>
              </c:extLst>
            </c:dLbl>
            <c:dLbl>
              <c:idx val="9"/>
              <c:layout>
                <c:manualLayout>
                  <c:x val="1.4414414414414415E-3"/>
                  <c:y val="-0.22727272727272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BB-4BF8-804A-D99A62C50A90}"/>
                </c:ext>
              </c:extLst>
            </c:dLbl>
            <c:dLbl>
              <c:idx val="10"/>
              <c:layout>
                <c:manualLayout>
                  <c:x val="2.8828828828827771E-3"/>
                  <c:y val="-0.23737373737373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BB-4BF8-804A-D99A62C50A90}"/>
                </c:ext>
              </c:extLst>
            </c:dLbl>
            <c:dLbl>
              <c:idx val="11"/>
              <c:layout>
                <c:manualLayout>
                  <c:x val="2.8828828828828829E-3"/>
                  <c:y val="-0.26767676767676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BB-4BF8-804A-D99A62C50A90}"/>
                </c:ext>
              </c:extLst>
            </c:dLbl>
            <c:dLbl>
              <c:idx val="12"/>
              <c:layout>
                <c:manualLayout>
                  <c:x val="-1.057044845984795E-16"/>
                  <c:y val="-0.29040404040404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7BB-4BF8-804A-D99A62C50A90}"/>
                </c:ext>
              </c:extLst>
            </c:dLbl>
            <c:dLbl>
              <c:idx val="13"/>
              <c:layout>
                <c:manualLayout>
                  <c:x val="-3.6068003892283981E-3"/>
                  <c:y val="-0.3130117703534687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283729323950345E-2"/>
                      <c:h val="6.08898454018202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37BB-4BF8-804A-D99A62C50A90}"/>
                </c:ext>
              </c:extLst>
            </c:dLbl>
            <c:dLbl>
              <c:idx val="14"/>
              <c:layout>
                <c:manualLayout>
                  <c:x val="-1.057044845984795E-16"/>
                  <c:y val="-0.351010101010101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7BB-4BF8-804A-D99A62C50A90}"/>
                </c:ext>
              </c:extLst>
            </c:dLbl>
            <c:dLbl>
              <c:idx val="15"/>
              <c:layout>
                <c:manualLayout>
                  <c:x val="4.3243243243243244E-3"/>
                  <c:y val="-0.36868686868686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BB-4BF8-804A-D99A62C50A90}"/>
                </c:ext>
              </c:extLst>
            </c:dLbl>
            <c:dLbl>
              <c:idx val="16"/>
              <c:layout>
                <c:manualLayout>
                  <c:x val="-4.5939578148586346E-3"/>
                  <c:y val="-0.41014255635999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7BB-4BF8-804A-D99A62C50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事業主数の推移!$C$1:$S$1</c:f>
              <c:strCache>
                <c:ptCount val="17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2019年3月末</c:v>
                </c:pt>
              </c:strCache>
            </c:strRef>
          </c:cat>
          <c:val>
            <c:numRef>
              <c:f>事業主数の推移!$C$2:$S$2</c:f>
              <c:numCache>
                <c:formatCode>0_ "社"</c:formatCode>
                <c:ptCount val="17"/>
                <c:pt idx="0">
                  <c:v>1522</c:v>
                </c:pt>
                <c:pt idx="1">
                  <c:v>2379</c:v>
                </c:pt>
                <c:pt idx="2">
                  <c:v>4350</c:v>
                </c:pt>
                <c:pt idx="3">
                  <c:v>6664</c:v>
                </c:pt>
                <c:pt idx="4">
                  <c:v>8667</c:v>
                </c:pt>
                <c:pt idx="5">
                  <c:v>10334</c:v>
                </c:pt>
                <c:pt idx="6">
                  <c:v>11706</c:v>
                </c:pt>
                <c:pt idx="7">
                  <c:v>12902</c:v>
                </c:pt>
                <c:pt idx="8">
                  <c:v>14628</c:v>
                </c:pt>
                <c:pt idx="9">
                  <c:v>16440</c:v>
                </c:pt>
                <c:pt idx="10">
                  <c:v>17328</c:v>
                </c:pt>
                <c:pt idx="11">
                  <c:v>18393</c:v>
                </c:pt>
                <c:pt idx="12">
                  <c:v>19832</c:v>
                </c:pt>
                <c:pt idx="13">
                  <c:v>22574</c:v>
                </c:pt>
                <c:pt idx="14">
                  <c:v>26228</c:v>
                </c:pt>
                <c:pt idx="15">
                  <c:v>30312</c:v>
                </c:pt>
                <c:pt idx="16">
                  <c:v>33138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7BB-4BF8-804A-D99A62C50A90}"/>
            </c:ext>
          </c:extLst>
        </c:ser>
        <c:ser>
          <c:idx val="1"/>
          <c:order val="1"/>
          <c:tx>
            <c:strRef>
              <c:f>事業主数の推移!$A$3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42CCB2EA-30D6-4C58-AB5B-835DFEAF1AF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37BB-4BF8-804A-D99A62C50A90}"/>
                </c:ext>
              </c:extLst>
            </c:dLbl>
            <c:dLbl>
              <c:idx val="2"/>
              <c:layout>
                <c:manualLayout>
                  <c:x val="-2.6426121149619876E-17"/>
                  <c:y val="2.5252525252525252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37BB-4BF8-804A-D99A62C50A90}"/>
                </c:ext>
              </c:extLst>
            </c:dLbl>
            <c:dLbl>
              <c:idx val="3"/>
              <c:layout>
                <c:manualLayout>
                  <c:x val="-5.2852242299239751E-17"/>
                  <c:y val="4.5454545454545359E-2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37BB-4BF8-804A-D99A62C50A90}"/>
                </c:ext>
              </c:extLst>
            </c:dLbl>
            <c:dLbl>
              <c:idx val="4"/>
              <c:layout>
                <c:manualLayout>
                  <c:x val="0"/>
                  <c:y val="5.0505050505050504E-2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37BB-4BF8-804A-D99A62C50A90}"/>
                </c:ext>
              </c:extLst>
            </c:dLbl>
            <c:dLbl>
              <c:idx val="5"/>
              <c:layout>
                <c:manualLayout>
                  <c:x val="0"/>
                  <c:y val="3.5353535353535262E-2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7BB-4BF8-804A-D99A62C50A90}"/>
                </c:ext>
              </c:extLst>
            </c:dLbl>
            <c:dLbl>
              <c:idx val="6"/>
              <c:layout>
                <c:manualLayout>
                  <c:x val="1.4414414414413886E-3"/>
                  <c:y val="3.0303030303030304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7BB-4BF8-804A-D99A62C50A90}"/>
                </c:ext>
              </c:extLst>
            </c:dLbl>
            <c:dLbl>
              <c:idx val="7"/>
              <c:layout>
                <c:manualLayout>
                  <c:x val="0"/>
                  <c:y val="1.0101010101010008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37BB-4BF8-804A-D99A62C50A90}"/>
                </c:ext>
              </c:extLst>
            </c:dLbl>
            <c:dLbl>
              <c:idx val="8"/>
              <c:layout>
                <c:manualLayout>
                  <c:x val="-1.057044845984795E-16"/>
                  <c:y val="7.5757575757574832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37BB-4BF8-804A-D99A62C50A90}"/>
                </c:ext>
              </c:extLst>
            </c:dLbl>
            <c:dLbl>
              <c:idx val="9"/>
              <c:layout>
                <c:manualLayout>
                  <c:x val="1.4414414414414415E-3"/>
                  <c:y val="1.5151515151515152E-2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37BB-4BF8-804A-D99A62C50A90}"/>
                </c:ext>
              </c:extLst>
            </c:dLbl>
            <c:dLbl>
              <c:idx val="10"/>
              <c:layout>
                <c:manualLayout>
                  <c:x val="1.4414414414413356E-3"/>
                  <c:y val="2.5252525252525714E-3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37BB-4BF8-804A-D99A62C50A90}"/>
                </c:ext>
              </c:extLst>
            </c:dLbl>
            <c:dLbl>
              <c:idx val="11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37BB-4BF8-804A-D99A62C50A90}"/>
                </c:ext>
              </c:extLst>
            </c:dLbl>
            <c:dLbl>
              <c:idx val="12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37BB-4BF8-804A-D99A62C50A90}"/>
                </c:ext>
              </c:extLst>
            </c:dLbl>
            <c:dLbl>
              <c:idx val="13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37BB-4BF8-804A-D99A62C50A90}"/>
                </c:ext>
              </c:extLst>
            </c:dLbl>
            <c:dLbl>
              <c:idx val="14"/>
              <c:layout>
                <c:manualLayout>
                  <c:x val="4.325049002724575E-3"/>
                  <c:y val="1.2357231424870064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37BB-4BF8-804A-D99A62C50A90}"/>
                </c:ext>
              </c:extLst>
            </c:dLbl>
            <c:dLbl>
              <c:idx val="15"/>
              <c:layout>
                <c:manualLayout>
                  <c:x val="0"/>
                  <c:y val="3.030303030303028E-2"/>
                </c:manualLayout>
              </c:layout>
              <c:tx>
                <c:rich>
                  <a:bodyPr/>
                  <a:lstStyle/>
                  <a:p>
                    <a:fld id="{D3A58625-1B1A-41F9-BE37-CE4AE2B4DAAC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37BB-4BF8-804A-D99A62C50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事業主数の推移!$C$1:$S$1</c:f>
              <c:strCache>
                <c:ptCount val="17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2019年3月末</c:v>
                </c:pt>
              </c:strCache>
            </c:strRef>
          </c:cat>
          <c:val>
            <c:numRef>
              <c:f>事業主数の推移!$C$3:$R$3</c:f>
              <c:numCache>
                <c:formatCode>0_ "社"</c:formatCode>
                <c:ptCount val="16"/>
                <c:pt idx="1">
                  <c:v>857</c:v>
                </c:pt>
                <c:pt idx="2">
                  <c:v>1971</c:v>
                </c:pt>
                <c:pt idx="3">
                  <c:v>2314</c:v>
                </c:pt>
                <c:pt idx="4">
                  <c:v>2003</c:v>
                </c:pt>
                <c:pt idx="5">
                  <c:v>1667</c:v>
                </c:pt>
                <c:pt idx="6">
                  <c:v>1372</c:v>
                </c:pt>
                <c:pt idx="7">
                  <c:v>1196</c:v>
                </c:pt>
                <c:pt idx="8">
                  <c:v>1726</c:v>
                </c:pt>
                <c:pt idx="9">
                  <c:v>1812</c:v>
                </c:pt>
                <c:pt idx="10">
                  <c:v>888</c:v>
                </c:pt>
                <c:pt idx="11">
                  <c:v>1065</c:v>
                </c:pt>
                <c:pt idx="12">
                  <c:v>1439</c:v>
                </c:pt>
                <c:pt idx="13">
                  <c:v>2742</c:v>
                </c:pt>
                <c:pt idx="14">
                  <c:v>3654</c:v>
                </c:pt>
                <c:pt idx="15">
                  <c:v>4084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37BB-4BF8-804A-D99A62C50A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9351717464924836E-3"/>
                  <c:y val="-3.439153439153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29-4A6D-96D5-583D1A7B6D0C}"/>
                </c:ext>
              </c:extLst>
            </c:dLbl>
            <c:dLbl>
              <c:idx val="2"/>
              <c:layout>
                <c:manualLayout>
                  <c:x val="0"/>
                  <c:y val="-6.6137566137566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29-4A6D-96D5-583D1A7B6D0C}"/>
                </c:ext>
              </c:extLst>
            </c:dLbl>
            <c:dLbl>
              <c:idx val="3"/>
              <c:layout>
                <c:manualLayout>
                  <c:x val="1.9351717464925011E-3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29-4A6D-96D5-583D1A7B6D0C}"/>
                </c:ext>
              </c:extLst>
            </c:dLbl>
            <c:dLbl>
              <c:idx val="4"/>
              <c:layout>
                <c:manualLayout>
                  <c:x val="1.9351717464924658E-3"/>
                  <c:y val="-0.119047619047619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29-4A6D-96D5-583D1A7B6D0C}"/>
                </c:ext>
              </c:extLst>
            </c:dLbl>
            <c:dLbl>
              <c:idx val="5"/>
              <c:layout>
                <c:manualLayout>
                  <c:x val="1.9351717464925011E-3"/>
                  <c:y val="-0.1455026455026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29-4A6D-96D5-583D1A7B6D0C}"/>
                </c:ext>
              </c:extLst>
            </c:dLbl>
            <c:dLbl>
              <c:idx val="6"/>
              <c:layout>
                <c:manualLayout>
                  <c:x val="1.9351717464925011E-3"/>
                  <c:y val="-0.17460317460317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29-4A6D-96D5-583D1A7B6D0C}"/>
                </c:ext>
              </c:extLst>
            </c:dLbl>
            <c:dLbl>
              <c:idx val="7"/>
              <c:layout>
                <c:manualLayout>
                  <c:x val="1.9351717464925011E-3"/>
                  <c:y val="-0.20634920634920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29-4A6D-96D5-583D1A7B6D0C}"/>
                </c:ext>
              </c:extLst>
            </c:dLbl>
            <c:dLbl>
              <c:idx val="8"/>
              <c:layout>
                <c:manualLayout>
                  <c:x val="0"/>
                  <c:y val="-0.23809523809523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29-4A6D-96D5-583D1A7B6D0C}"/>
                </c:ext>
              </c:extLst>
            </c:dLbl>
            <c:dLbl>
              <c:idx val="9"/>
              <c:layout>
                <c:manualLayout>
                  <c:x val="3.8703434929850023E-3"/>
                  <c:y val="-0.26190476190476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29-4A6D-96D5-583D1A7B6D0C}"/>
                </c:ext>
              </c:extLst>
            </c:dLbl>
            <c:dLbl>
              <c:idx val="10"/>
              <c:layout>
                <c:manualLayout>
                  <c:x val="-7.0955477687658595E-17"/>
                  <c:y val="-0.29100529100529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29-4A6D-96D5-583D1A7B6D0C}"/>
                </c:ext>
              </c:extLst>
            </c:dLbl>
            <c:dLbl>
              <c:idx val="11"/>
              <c:layout>
                <c:manualLayout>
                  <c:x val="-2.4844722927052664E-3"/>
                  <c:y val="-0.327951010434040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776403362488711E-2"/>
                      <c:h val="0.175061673325317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3D29-4A6D-96D5-583D1A7B6D0C}"/>
                </c:ext>
              </c:extLst>
            </c:dLbl>
            <c:dLbl>
              <c:idx val="12"/>
              <c:layout>
                <c:manualLayout>
                  <c:x val="-1.9351717464925011E-3"/>
                  <c:y val="-0.26190476190476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29-4A6D-96D5-583D1A7B6D0C}"/>
                </c:ext>
              </c:extLst>
            </c:dLbl>
            <c:dLbl>
              <c:idx val="13"/>
              <c:layout>
                <c:manualLayout>
                  <c:x val="-3.8703434929851445E-3"/>
                  <c:y val="-0.30158730158730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29-4A6D-96D5-583D1A7B6D0C}"/>
                </c:ext>
              </c:extLst>
            </c:dLbl>
            <c:dLbl>
              <c:idx val="14"/>
              <c:layout>
                <c:manualLayout>
                  <c:x val="0"/>
                  <c:y val="-0.34126984126984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D29-4A6D-96D5-583D1A7B6D0C}"/>
                </c:ext>
              </c:extLst>
            </c:dLbl>
            <c:dLbl>
              <c:idx val="15"/>
              <c:layout>
                <c:manualLayout>
                  <c:x val="3.8703434929848604E-3"/>
                  <c:y val="-0.36243386243386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D29-4A6D-96D5-583D1A7B6D0C}"/>
                </c:ext>
              </c:extLst>
            </c:dLbl>
            <c:dLbl>
              <c:idx val="16"/>
              <c:layout>
                <c:manualLayout>
                  <c:x val="0"/>
                  <c:y val="-0.40740740740740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D29-4A6D-96D5-583D1A7B6D0C}"/>
                </c:ext>
              </c:extLst>
            </c:dLbl>
            <c:dLbl>
              <c:idx val="17"/>
              <c:layout>
                <c:manualLayout>
                  <c:x val="5.8055152394775036E-3"/>
                  <c:y val="-0.42857142857142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D29-4A6D-96D5-583D1A7B6D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承認規約数!$B$2:$S$2</c:f>
              <c:numCache>
                <c:formatCode>0_ "件"</c:formatCode>
                <c:ptCount val="18"/>
                <c:pt idx="0">
                  <c:v>70</c:v>
                </c:pt>
                <c:pt idx="1">
                  <c:v>361</c:v>
                </c:pt>
                <c:pt idx="2">
                  <c:v>845</c:v>
                </c:pt>
                <c:pt idx="3">
                  <c:v>1402</c:v>
                </c:pt>
                <c:pt idx="4">
                  <c:v>1866</c:v>
                </c:pt>
                <c:pt idx="5">
                  <c:v>2313</c:v>
                </c:pt>
                <c:pt idx="6">
                  <c:v>2710</c:v>
                </c:pt>
                <c:pt idx="7">
                  <c:v>3043</c:v>
                </c:pt>
                <c:pt idx="8">
                  <c:v>3301</c:v>
                </c:pt>
                <c:pt idx="9">
                  <c:v>3705</c:v>
                </c:pt>
                <c:pt idx="10">
                  <c:v>4135</c:v>
                </c:pt>
                <c:pt idx="11">
                  <c:v>4247</c:v>
                </c:pt>
                <c:pt idx="12">
                  <c:v>4434</c:v>
                </c:pt>
                <c:pt idx="13">
                  <c:v>4635</c:v>
                </c:pt>
                <c:pt idx="14">
                  <c:v>4964</c:v>
                </c:pt>
                <c:pt idx="15">
                  <c:v>5349</c:v>
                </c:pt>
                <c:pt idx="16">
                  <c:v>5825</c:v>
                </c:pt>
                <c:pt idx="17">
                  <c:v>6161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D29-4A6D-96D5-583D1A7B6D0C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3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9351717464925189E-3"/>
                  <c:y val="2.6455026455026356E-2"/>
                </c:manualLayout>
              </c:layout>
              <c:tx>
                <c:rich>
                  <a:bodyPr/>
                  <a:lstStyle/>
                  <a:p>
                    <a:fld id="{7FDE55FE-9CCF-493B-AC6F-F731A58F5DC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3D29-4A6D-96D5-583D1A7B6D0C}"/>
                </c:ext>
              </c:extLst>
            </c:dLbl>
            <c:dLbl>
              <c:idx val="2"/>
              <c:layout>
                <c:manualLayout>
                  <c:x val="0"/>
                  <c:y val="3.7037037037037035E-2"/>
                </c:manualLayout>
              </c:layout>
              <c:tx>
                <c:rich>
                  <a:bodyPr/>
                  <a:lstStyle/>
                  <a:p>
                    <a:fld id="{35DA6164-ED70-4872-A8DF-8C5DEB11076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3D29-4A6D-96D5-583D1A7B6D0C}"/>
                </c:ext>
              </c:extLst>
            </c:dLbl>
            <c:dLbl>
              <c:idx val="3"/>
              <c:layout>
                <c:manualLayout>
                  <c:x val="-3.5477738843829297E-17"/>
                  <c:y val="5.2910052910052907E-2"/>
                </c:manualLayout>
              </c:layout>
              <c:tx>
                <c:rich>
                  <a:bodyPr/>
                  <a:lstStyle/>
                  <a:p>
                    <a:fld id="{82F8EB14-1E52-465E-979E-88C1A0A2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3D29-4A6D-96D5-583D1A7B6D0C}"/>
                </c:ext>
              </c:extLst>
            </c:dLbl>
            <c:dLbl>
              <c:idx val="4"/>
              <c:layout>
                <c:manualLayout>
                  <c:x val="0"/>
                  <c:y val="4.2328042328042326E-2"/>
                </c:manualLayout>
              </c:layout>
              <c:tx>
                <c:rich>
                  <a:bodyPr/>
                  <a:lstStyle/>
                  <a:p>
                    <a:fld id="{1AF2D5F4-6F8F-49A3-BC70-DA84882EFF4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D29-4A6D-96D5-583D1A7B6D0C}"/>
                </c:ext>
              </c:extLst>
            </c:dLbl>
            <c:dLbl>
              <c:idx val="5"/>
              <c:layout>
                <c:manualLayout>
                  <c:x val="0"/>
                  <c:y val="4.4973544973544874E-2"/>
                </c:manualLayout>
              </c:layout>
              <c:tx>
                <c:rich>
                  <a:bodyPr/>
                  <a:lstStyle/>
                  <a:p>
                    <a:fld id="{8015F20C-7A7E-48A8-8933-89CAA30E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D29-4A6D-96D5-583D1A7B6D0C}"/>
                </c:ext>
              </c:extLst>
            </c:dLbl>
            <c:dLbl>
              <c:idx val="6"/>
              <c:layout>
                <c:manualLayout>
                  <c:x val="1.9351717464925011E-3"/>
                  <c:y val="3.1746031746031744E-2"/>
                </c:manualLayout>
              </c:layout>
              <c:tx>
                <c:rich>
                  <a:bodyPr/>
                  <a:lstStyle/>
                  <a:p>
                    <a:fld id="{9DCDD394-909A-4470-9613-E49CD9F8D57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3D29-4A6D-96D5-583D1A7B6D0C}"/>
                </c:ext>
              </c:extLst>
            </c:dLbl>
            <c:dLbl>
              <c:idx val="7"/>
              <c:layout>
                <c:manualLayout>
                  <c:x val="3.8703434929850023E-3"/>
                  <c:y val="1.5873015873015872E-2"/>
                </c:manualLayout>
              </c:layout>
              <c:tx>
                <c:rich>
                  <a:bodyPr/>
                  <a:lstStyle/>
                  <a:p>
                    <a:fld id="{88E9C1EB-F454-4CD5-99E9-FA508D6E841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3D29-4A6D-96D5-583D1A7B6D0C}"/>
                </c:ext>
              </c:extLst>
            </c:dLbl>
            <c:dLbl>
              <c:idx val="8"/>
              <c:layout>
                <c:manualLayout>
                  <c:x val="0"/>
                  <c:y val="-5.2910052910052907E-3"/>
                </c:manualLayout>
              </c:layout>
              <c:tx>
                <c:rich>
                  <a:bodyPr/>
                  <a:lstStyle/>
                  <a:p>
                    <a:fld id="{71268D04-C58B-4802-9DC8-B96BE49781E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3D29-4A6D-96D5-583D1A7B6D0C}"/>
                </c:ext>
              </c:extLst>
            </c:dLbl>
            <c:dLbl>
              <c:idx val="9"/>
              <c:layout>
                <c:manualLayout>
                  <c:x val="-7.0955477687658595E-17"/>
                  <c:y val="2.6455026455025972E-3"/>
                </c:manualLayout>
              </c:layout>
              <c:tx>
                <c:rich>
                  <a:bodyPr/>
                  <a:lstStyle/>
                  <a:p>
                    <a:fld id="{FBC01C11-B552-469C-B813-E3AEC184B253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3D29-4A6D-96D5-583D1A7B6D0C}"/>
                </c:ext>
              </c:extLst>
            </c:dLbl>
            <c:dLbl>
              <c:idx val="10"/>
              <c:layout>
                <c:manualLayout>
                  <c:x val="1.9351717464924302E-3"/>
                  <c:y val="2.6455026455026454E-3"/>
                </c:manualLayout>
              </c:layout>
              <c:tx>
                <c:rich>
                  <a:bodyPr/>
                  <a:lstStyle/>
                  <a:p>
                    <a:fld id="{63BA72B3-5A73-49E9-8AB4-B82963B738C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3D29-4A6D-96D5-583D1A7B6D0C}"/>
                </c:ext>
              </c:extLst>
            </c:dLbl>
            <c:dLbl>
              <c:idx val="11"/>
              <c:layout>
                <c:manualLayout>
                  <c:x val="-3.0337949854545884E-3"/>
                  <c:y val="-2.4813040611302944E-2"/>
                </c:manualLayout>
              </c:layout>
              <c:tx>
                <c:rich>
                  <a:bodyPr/>
                  <a:lstStyle/>
                  <a:p>
                    <a:fld id="{1476E6CB-0151-49A9-9FF8-CC520D5809F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3D29-4A6D-96D5-583D1A7B6D0C}"/>
                </c:ext>
              </c:extLst>
            </c:dLbl>
            <c:dLbl>
              <c:idx val="12"/>
              <c:layout>
                <c:manualLayout>
                  <c:x val="-5.8055152394775036E-3"/>
                  <c:y val="3.439153439153439E-2"/>
                </c:manualLayout>
              </c:layout>
              <c:tx>
                <c:rich>
                  <a:bodyPr/>
                  <a:lstStyle/>
                  <a:p>
                    <a:fld id="{1D20CBE1-6E4C-4D2D-910C-C4C380DC8DE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3D29-4A6D-96D5-583D1A7B6D0C}"/>
                </c:ext>
              </c:extLst>
            </c:dLbl>
            <c:dLbl>
              <c:idx val="13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D70E98C4-86CF-4D31-AC49-16633B6BEDE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3D29-4A6D-96D5-583D1A7B6D0C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896EAE-F387-43E5-AD10-D10D35BC8D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3D29-4A6D-96D5-583D1A7B6D0C}"/>
                </c:ext>
              </c:extLst>
            </c:dLbl>
            <c:dLbl>
              <c:idx val="15"/>
              <c:layout>
                <c:manualLayout>
                  <c:x val="5.8055152394775036E-3"/>
                  <c:y val="-2.425016077718094E-17"/>
                </c:manualLayout>
              </c:layout>
              <c:tx>
                <c:rich>
                  <a:bodyPr/>
                  <a:lstStyle/>
                  <a:p>
                    <a:fld id="{D6890D33-45A8-44D4-BF46-17963F6E363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3D29-4A6D-96D5-583D1A7B6D0C}"/>
                </c:ext>
              </c:extLst>
            </c:dLbl>
            <c:dLbl>
              <c:idx val="16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5C289831-4C87-4F87-B539-1A3EB217610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3D29-4A6D-96D5-583D1A7B6D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承認規約数!$B$3:$R$3</c:f>
              <c:numCache>
                <c:formatCode>0_ "件"</c:formatCode>
                <c:ptCount val="17"/>
                <c:pt idx="1">
                  <c:v>291</c:v>
                </c:pt>
                <c:pt idx="2">
                  <c:v>484</c:v>
                </c:pt>
                <c:pt idx="3">
                  <c:v>557</c:v>
                </c:pt>
                <c:pt idx="4">
                  <c:v>464</c:v>
                </c:pt>
                <c:pt idx="5">
                  <c:v>447</c:v>
                </c:pt>
                <c:pt idx="6">
                  <c:v>397</c:v>
                </c:pt>
                <c:pt idx="7">
                  <c:v>333</c:v>
                </c:pt>
                <c:pt idx="8">
                  <c:v>258</c:v>
                </c:pt>
                <c:pt idx="9">
                  <c:v>404</c:v>
                </c:pt>
                <c:pt idx="10">
                  <c:v>430</c:v>
                </c:pt>
                <c:pt idx="11">
                  <c:v>112</c:v>
                </c:pt>
                <c:pt idx="12">
                  <c:v>187</c:v>
                </c:pt>
                <c:pt idx="13">
                  <c:v>201</c:v>
                </c:pt>
                <c:pt idx="14">
                  <c:v>329</c:v>
                </c:pt>
                <c:pt idx="15">
                  <c:v>385</c:v>
                </c:pt>
                <c:pt idx="16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3D29-4A6D-96D5-583D1A7B6D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 dirty="0"/>
              <a:t>29</a:t>
            </a:r>
            <a:r>
              <a:rPr lang="ja-JP" altLang="en-US" sz="2400" dirty="0"/>
              <a:t>年度</a:t>
            </a:r>
            <a:r>
              <a:rPr lang="en-US" altLang="ja-JP" sz="2400" dirty="0"/>
              <a:t>-30</a:t>
            </a:r>
            <a:r>
              <a:rPr lang="ja-JP" altLang="en-US" sz="2400" dirty="0"/>
              <a:t>年度　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個人型月次!$B$3:$O$3</c:f>
              <c:numCache>
                <c:formatCode>#,##0_);[Red]\(#,##0\)</c:formatCode>
                <c:ptCount val="14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  <c:pt idx="13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A7D-B66C-AAB56A266887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個人型月次!$B$5:$O$5</c:f>
              <c:numCache>
                <c:formatCode>#,##0_);[Red]\(#,##0\)</c:formatCode>
                <c:ptCount val="14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  <c:pt idx="13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3-4A7D-B66C-AAB56A266887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個人型月次!$B$7:$O$7</c:f>
              <c:numCache>
                <c:formatCode>#,##0_);[Red]\(#,##0\)</c:formatCode>
                <c:ptCount val="14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  <c:pt idx="13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3-4A7D-B66C-AAB56A266887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3-4A7D-B66C-AAB56A266887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43-4A7D-B66C-AAB56A266887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3-4A7D-B66C-AAB56A266887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3-4A7D-B66C-AAB56A266887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3-4A7D-B66C-AAB56A266887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3-4A7D-B66C-AAB56A266887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3-4A7D-B66C-AAB56A266887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3-4A7D-B66C-AAB56A266887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3-4A7D-B66C-AAB56A266887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43-4A7D-B66C-AAB56A266887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3-4A7D-B66C-AAB56A266887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3-4A7D-B66C-AAB56A266887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3-4A7D-B66C-AAB56A266887}"/>
                </c:ext>
              </c:extLst>
            </c:dLbl>
            <c:dLbl>
              <c:idx val="13"/>
              <c:layout>
                <c:manualLayout>
                  <c:x val="0"/>
                  <c:y val="9.6774193548387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個人型月次!$B$9:$O$9</c:f>
              <c:numCache>
                <c:formatCode>#,##0_);[Red]\(#,##0\)</c:formatCode>
                <c:ptCount val="14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  <c:pt idx="13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43-4A7D-B66C-AAB56A266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平成</a:t>
            </a:r>
            <a:r>
              <a:rPr lang="en-US" altLang="ja-JP" sz="2400" b="0" i="0" baseline="0">
                <a:effectLst/>
              </a:rPr>
              <a:t>30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364251869941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-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個人型月次!$N$3:$Y$3</c:f>
              <c:numCache>
                <c:formatCode>#,##0_);[Red]\(#,##0\)</c:formatCode>
                <c:ptCount val="12"/>
                <c:pt idx="0">
                  <c:v>123434</c:v>
                </c:pt>
                <c:pt idx="1">
                  <c:v>125308</c:v>
                </c:pt>
                <c:pt idx="2">
                  <c:v>127855</c:v>
                </c:pt>
                <c:pt idx="3">
                  <c:v>130123</c:v>
                </c:pt>
                <c:pt idx="4">
                  <c:v>132317</c:v>
                </c:pt>
                <c:pt idx="5">
                  <c:v>134559</c:v>
                </c:pt>
                <c:pt idx="6">
                  <c:v>136924</c:v>
                </c:pt>
                <c:pt idx="7">
                  <c:v>138996</c:v>
                </c:pt>
                <c:pt idx="8">
                  <c:v>141106</c:v>
                </c:pt>
                <c:pt idx="9">
                  <c:v>142304</c:v>
                </c:pt>
                <c:pt idx="10">
                  <c:v>144256</c:v>
                </c:pt>
                <c:pt idx="11">
                  <c:v>146050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6F-4353-9F97-5FDD69070213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個人型月次!$N$5:$Y$5</c:f>
              <c:numCache>
                <c:formatCode>#,##0_);[Red]\(#,##0\)</c:formatCode>
                <c:ptCount val="12"/>
                <c:pt idx="0">
                  <c:v>738332</c:v>
                </c:pt>
                <c:pt idx="1">
                  <c:v>756590</c:v>
                </c:pt>
                <c:pt idx="2">
                  <c:v>781766</c:v>
                </c:pt>
                <c:pt idx="3">
                  <c:v>807643</c:v>
                </c:pt>
                <c:pt idx="4">
                  <c:v>835449</c:v>
                </c:pt>
                <c:pt idx="5">
                  <c:v>859362</c:v>
                </c:pt>
                <c:pt idx="6">
                  <c:v>882618</c:v>
                </c:pt>
                <c:pt idx="7">
                  <c:v>903192</c:v>
                </c:pt>
                <c:pt idx="8">
                  <c:v>930664</c:v>
                </c:pt>
                <c:pt idx="9">
                  <c:v>952778</c:v>
                </c:pt>
                <c:pt idx="10">
                  <c:v>977419</c:v>
                </c:pt>
                <c:pt idx="11">
                  <c:v>1001879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6F-4353-9F97-5FDD69070213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個人型月次!$N$7:$Y$7</c:f>
              <c:numCache>
                <c:formatCode>#,##0_);[Red]\(#,##0\)</c:formatCode>
                <c:ptCount val="12"/>
                <c:pt idx="0">
                  <c:v>24676</c:v>
                </c:pt>
                <c:pt idx="1">
                  <c:v>25737</c:v>
                </c:pt>
                <c:pt idx="2">
                  <c:v>26982</c:v>
                </c:pt>
                <c:pt idx="3">
                  <c:v>28151</c:v>
                </c:pt>
                <c:pt idx="4">
                  <c:v>29190</c:v>
                </c:pt>
                <c:pt idx="5">
                  <c:v>30288</c:v>
                </c:pt>
                <c:pt idx="6">
                  <c:v>31499</c:v>
                </c:pt>
                <c:pt idx="7">
                  <c:v>32561</c:v>
                </c:pt>
                <c:pt idx="8">
                  <c:v>33591</c:v>
                </c:pt>
                <c:pt idx="9">
                  <c:v>34416</c:v>
                </c:pt>
                <c:pt idx="10">
                  <c:v>35508</c:v>
                </c:pt>
                <c:pt idx="11">
                  <c:v>36527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6F-4353-9F97-5FDD69070213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86F-4353-9F97-5FDD69070213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86F-4353-9F97-5FDD69070213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86F-4353-9F97-5FDD69070213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86F-4353-9F97-5FDD69070213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86F-4353-9F97-5FDD69070213}"/>
              </c:ext>
            </c:extLst>
          </c:dPt>
          <c:dPt>
            <c:idx val="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86F-4353-9F97-5FDD69070213}"/>
              </c:ext>
            </c:extLst>
          </c:dPt>
          <c:dLbls>
            <c:dLbl>
              <c:idx val="0"/>
              <c:layout>
                <c:manualLayout>
                  <c:x val="-1.6845648364466612E-3"/>
                  <c:y val="8.2474204487863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8.93470548618516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6F-4353-9F97-5FDD69070213}"/>
                </c:ext>
              </c:extLst>
            </c:dLbl>
            <c:dLbl>
              <c:idx val="2"/>
              <c:layout>
                <c:manualLayout>
                  <c:x val="-3.0883331901303285E-17"/>
                  <c:y val="9.27834800488459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6F-4353-9F97-5FDD69070213}"/>
                </c:ext>
              </c:extLst>
            </c:dLbl>
            <c:dLbl>
              <c:idx val="3"/>
              <c:layout>
                <c:manualLayout>
                  <c:x val="0"/>
                  <c:y val="7.903777930086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86F-4353-9F97-5FDD69070213}"/>
                </c:ext>
              </c:extLst>
            </c:dLbl>
            <c:dLbl>
              <c:idx val="4"/>
              <c:layout>
                <c:manualLayout>
                  <c:x val="0"/>
                  <c:y val="6.18556533658972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86F-4353-9F97-5FDD69070213}"/>
                </c:ext>
              </c:extLst>
            </c:dLbl>
            <c:dLbl>
              <c:idx val="5"/>
              <c:layout>
                <c:manualLayout>
                  <c:x val="-6.176666380260657E-17"/>
                  <c:y val="4.123710224393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個人型月次!$N$9:$Y$9</c:f>
              <c:numCache>
                <c:formatCode>#,##0_);[Red]\(#,##0\)</c:formatCode>
                <c:ptCount val="12"/>
                <c:pt idx="0">
                  <c:v>886442</c:v>
                </c:pt>
                <c:pt idx="1">
                  <c:v>907635</c:v>
                </c:pt>
                <c:pt idx="2">
                  <c:v>936603</c:v>
                </c:pt>
                <c:pt idx="3">
                  <c:v>965917</c:v>
                </c:pt>
                <c:pt idx="4">
                  <c:v>996956</c:v>
                </c:pt>
                <c:pt idx="5">
                  <c:v>1024209</c:v>
                </c:pt>
                <c:pt idx="6">
                  <c:v>1051041</c:v>
                </c:pt>
                <c:pt idx="7">
                  <c:v>1074749</c:v>
                </c:pt>
                <c:pt idx="8">
                  <c:v>1105361</c:v>
                </c:pt>
                <c:pt idx="9">
                  <c:v>1129498</c:v>
                </c:pt>
                <c:pt idx="10">
                  <c:v>1157183</c:v>
                </c:pt>
                <c:pt idx="11">
                  <c:v>1184456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86F-4353-9F97-5FDD6907021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3-586F-4353-9F97-5FDD6907021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586F-4353-9F97-5FDD6907021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586F-4353-9F97-5FDD69070213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586F-4353-9F97-5FDD69070213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令和元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第１号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616405073432915E-3"/>
                  <c:y val="-6.38824256926120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BD-4C09-8DE6-35953395A1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個人型月次!$Z$3:$AK$3</c:f>
              <c:numCache>
                <c:formatCode>#,##0_);[Red]\(#,##0\)</c:formatCode>
                <c:ptCount val="12"/>
                <c:pt idx="0">
                  <c:v>148768</c:v>
                </c:pt>
                <c:pt idx="1">
                  <c:v>150188</c:v>
                </c:pt>
                <c:pt idx="2">
                  <c:v>152471</c:v>
                </c:pt>
                <c:pt idx="3">
                  <c:v>155031</c:v>
                </c:pt>
                <c:pt idx="4">
                  <c:v>158344</c:v>
                </c:pt>
                <c:pt idx="5">
                  <c:v>160851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BD-4C09-8DE6-35953395A1F8}"/>
            </c:ext>
          </c:extLst>
        </c:ser>
        <c:ser>
          <c:idx val="3"/>
          <c:order val="3"/>
          <c:tx>
            <c:v>第２号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個人型月次!$Z$5:$AK$5</c:f>
              <c:numCache>
                <c:formatCode>#,##0_);[Red]\(#,##0\)</c:formatCode>
                <c:ptCount val="12"/>
                <c:pt idx="0">
                  <c:v>1020108</c:v>
                </c:pt>
                <c:pt idx="1">
                  <c:v>1033434</c:v>
                </c:pt>
                <c:pt idx="2">
                  <c:v>1056248</c:v>
                </c:pt>
                <c:pt idx="3">
                  <c:v>1083411</c:v>
                </c:pt>
                <c:pt idx="4">
                  <c:v>1113179</c:v>
                </c:pt>
                <c:pt idx="5">
                  <c:v>1139299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BD-4C09-8DE6-35953395A1F8}"/>
            </c:ext>
          </c:extLst>
        </c:ser>
        <c:ser>
          <c:idx val="5"/>
          <c:order val="5"/>
          <c:tx>
            <c:v>第３号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53205310226484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BD-4C09-8DE6-35953395A1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個人型月次!$Z$7:$AK$7</c:f>
              <c:numCache>
                <c:formatCode>#,##0_);[Red]\(#,##0\)</c:formatCode>
                <c:ptCount val="12"/>
                <c:pt idx="0">
                  <c:v>37694</c:v>
                </c:pt>
                <c:pt idx="1">
                  <c:v>38524</c:v>
                </c:pt>
                <c:pt idx="2">
                  <c:v>39601</c:v>
                </c:pt>
                <c:pt idx="3">
                  <c:v>40784</c:v>
                </c:pt>
                <c:pt idx="4">
                  <c:v>42328</c:v>
                </c:pt>
                <c:pt idx="5">
                  <c:v>43750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BD-4C09-8DE6-35953395A1F8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個人型月次!$Z$9:$AK$9</c:f>
              <c:numCache>
                <c:formatCode>#,##0_);[Red]\(#,##0\)</c:formatCode>
                <c:ptCount val="12"/>
                <c:pt idx="0">
                  <c:v>1206570</c:v>
                </c:pt>
                <c:pt idx="1">
                  <c:v>1222146</c:v>
                </c:pt>
                <c:pt idx="2">
                  <c:v>1248320</c:v>
                </c:pt>
                <c:pt idx="3">
                  <c:v>1279226</c:v>
                </c:pt>
                <c:pt idx="4">
                  <c:v>1313851</c:v>
                </c:pt>
                <c:pt idx="5">
                  <c:v>1343900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BD-4C09-8DE6-35953395A1F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56BD-4C09-8DE6-35953395A1F8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56BD-4C09-8DE6-35953395A1F8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56BD-4C09-8DE6-35953395A1F8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56BD-4C09-8DE6-35953395A1F8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0.93122</cdr:x>
      <cdr:y>0.04918</cdr:y>
    </cdr:from>
    <cdr:to>
      <cdr:x>1</cdr:x>
      <cdr:y>0.09331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10194435" y="279400"/>
          <a:ext cx="752965" cy="250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900">
              <a:solidFill>
                <a:schemeClr val="tx1">
                  <a:lumMod val="75000"/>
                  <a:lumOff val="25000"/>
                </a:schemeClr>
              </a:solidFill>
            </a:rPr>
            <a:t>42.9</a:t>
          </a:r>
          <a:r>
            <a:rPr kumimoji="1" lang="ja-JP" altLang="en-US" sz="900">
              <a:solidFill>
                <a:schemeClr val="tx1">
                  <a:lumMod val="75000"/>
                  <a:lumOff val="25000"/>
                </a:schemeClr>
              </a:solidFill>
            </a:rPr>
            <a:t>万人増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0.91334</cdr:x>
      <cdr:y>0.15189</cdr:y>
    </cdr:from>
    <cdr:to>
      <cdr:x>1</cdr:x>
      <cdr:y>0.21283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8954751" y="796085"/>
          <a:ext cx="849649" cy="3193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1000" dirty="0">
              <a:solidFill>
                <a:schemeClr val="tx1">
                  <a:lumMod val="75000"/>
                  <a:lumOff val="25000"/>
                </a:schemeClr>
              </a:solidFill>
            </a:rPr>
            <a:t>3080</a:t>
          </a:r>
          <a:r>
            <a:rPr kumimoji="1" lang="ja-JP" altLang="en-US" sz="1000" dirty="0">
              <a:solidFill>
                <a:schemeClr val="tx1">
                  <a:lumMod val="75000"/>
                  <a:lumOff val="25000"/>
                </a:schemeClr>
              </a:solidFill>
            </a:rPr>
            <a:t>社増加</a:t>
          </a:r>
        </a:p>
      </cdr:txBody>
    </cdr:sp>
  </cdr:relSizeAnchor>
  <cdr:relSizeAnchor xmlns:cdr="http://schemas.openxmlformats.org/drawingml/2006/chartDrawing">
    <cdr:from>
      <cdr:x>0.23287</cdr:x>
      <cdr:y>0.01578</cdr:y>
    </cdr:from>
    <cdr:to>
      <cdr:x>0.75902</cdr:x>
      <cdr:y>0.14457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DE19F694-DB42-4C20-94A2-639DA082565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050676" y="78442"/>
          <a:ext cx="4633362" cy="640135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0.94161</cdr:x>
      <cdr:y>0.07143</cdr:y>
    </cdr:from>
    <cdr:to>
      <cdr:x>1</cdr:x>
      <cdr:y>0.12069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E7C2F60C-1423-491B-B7DB-E9AE38551CFE}"/>
            </a:ext>
          </a:extLst>
        </cdr:cNvPr>
        <cdr:cNvSpPr/>
      </cdr:nvSpPr>
      <cdr:spPr>
        <a:xfrm xmlns:a="http://schemas.openxmlformats.org/drawingml/2006/main">
          <a:off x="9626600" y="368300"/>
          <a:ext cx="596899" cy="254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800" dirty="0">
              <a:solidFill>
                <a:schemeClr val="tx1">
                  <a:lumMod val="75000"/>
                  <a:lumOff val="25000"/>
                </a:schemeClr>
              </a:solidFill>
            </a:rPr>
            <a:t>348</a:t>
          </a:r>
          <a:r>
            <a:rPr kumimoji="1" lang="ja-JP" altLang="en-US" sz="800" dirty="0">
              <a:solidFill>
                <a:schemeClr val="tx1">
                  <a:lumMod val="75000"/>
                  <a:lumOff val="25000"/>
                </a:schemeClr>
              </a:solidFill>
            </a:rPr>
            <a:t>件増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http://www.mhlw.go.jp/stf/seisakunitsuite/bunya/nenkin/nenkin/kyoshutsu/kiyakusu.html</a:t>
            </a:r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70883"/>
              </p:ext>
            </p:extLst>
          </p:nvPr>
        </p:nvGraphicFramePr>
        <p:xfrm>
          <a:off x="876300" y="588385"/>
          <a:ext cx="10947400" cy="5681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1DDDD51-0588-4070-9EBE-00B42C58675D}"/>
              </a:ext>
            </a:extLst>
          </p:cNvPr>
          <p:cNvSpPr/>
          <p:nvPr/>
        </p:nvSpPr>
        <p:spPr>
          <a:xfrm>
            <a:off x="5287617" y="6269614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139106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528D6FC-39A4-4862-823F-3D677D77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351329"/>
              </p:ext>
            </p:extLst>
          </p:nvPr>
        </p:nvGraphicFramePr>
        <p:xfrm>
          <a:off x="698500" y="317500"/>
          <a:ext cx="10883899" cy="571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5373FF-E4D4-4C33-9747-52B1ADED021F}"/>
              </a:ext>
            </a:extLst>
          </p:cNvPr>
          <p:cNvSpPr/>
          <p:nvPr/>
        </p:nvSpPr>
        <p:spPr>
          <a:xfrm>
            <a:off x="5287617" y="6269614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68672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6967AE-8F58-4B3D-96ED-3675A7E134CB}"/>
              </a:ext>
            </a:extLst>
          </p:cNvPr>
          <p:cNvSpPr/>
          <p:nvPr/>
        </p:nvSpPr>
        <p:spPr>
          <a:xfrm>
            <a:off x="4119217" y="6273800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0217448"/>
              </p:ext>
            </p:extLst>
          </p:nvPr>
        </p:nvGraphicFramePr>
        <p:xfrm>
          <a:off x="1371600" y="943815"/>
          <a:ext cx="9804400" cy="52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3404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437660"/>
              </p:ext>
            </p:extLst>
          </p:nvPr>
        </p:nvGraphicFramePr>
        <p:xfrm>
          <a:off x="901700" y="1028700"/>
          <a:ext cx="10223499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080EDEC-E1D6-423B-BF8F-94A02E0472F3}"/>
              </a:ext>
            </a:extLst>
          </p:cNvPr>
          <p:cNvSpPr/>
          <p:nvPr/>
        </p:nvSpPr>
        <p:spPr>
          <a:xfrm>
            <a:off x="4231719" y="567035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企業型年金承認規約数の推移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7803E9-4036-4696-8037-802561F772CA}"/>
              </a:ext>
            </a:extLst>
          </p:cNvPr>
          <p:cNvSpPr/>
          <p:nvPr/>
        </p:nvSpPr>
        <p:spPr>
          <a:xfrm>
            <a:off x="4119217" y="6273800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326119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919446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16CB49-265F-4FBE-870B-0BD0831591B9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https://www.ideco-koushiki.jp/library/pdf/join_overview_H3103.pdf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6CDC9540-AF40-4C9F-A2C9-8D4D0BE11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424351"/>
              </p:ext>
            </p:extLst>
          </p:nvPr>
        </p:nvGraphicFramePr>
        <p:xfrm>
          <a:off x="596348" y="26505"/>
          <a:ext cx="11065566" cy="649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368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4C908C-4C2A-4100-A16E-73B9D808CC4F}"/>
              </a:ext>
            </a:extLst>
          </p:cNvPr>
          <p:cNvSpPr/>
          <p:nvPr/>
        </p:nvSpPr>
        <p:spPr>
          <a:xfrm>
            <a:off x="5990633" y="6483626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https://www.ideco-koushiki.jp/library/pdf/join_overview_R0109.pdf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839C8C0C-4DEC-4AFB-BA37-F2AF22458F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5126001"/>
              </p:ext>
            </p:extLst>
          </p:nvPr>
        </p:nvGraphicFramePr>
        <p:xfrm>
          <a:off x="755378" y="357807"/>
          <a:ext cx="10654748" cy="5883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2971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417</Words>
  <Application>Microsoft Office PowerPoint</Application>
  <PresentationFormat>ワイド画面</PresentationFormat>
  <Paragraphs>142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7</cp:revision>
  <dcterms:created xsi:type="dcterms:W3CDTF">2019-08-08T06:25:11Z</dcterms:created>
  <dcterms:modified xsi:type="dcterms:W3CDTF">2019-11-07T05:37:57Z</dcterms:modified>
</cp:coreProperties>
</file>