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3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79608" autoAdjust="0"/>
  </p:normalViewPr>
  <p:slideViewPr>
    <p:cSldViewPr snapToGrid="0">
      <p:cViewPr varScale="1">
        <p:scale>
          <a:sx n="57" d="100"/>
          <a:sy n="57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BD-4C09-8DE6-35953395A1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BD-4C09-8DE6-35953395A1F8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BD-4C09-8DE6-35953395A1F8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BD-4C09-8DE6-35953395A1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BD-4C09-8DE6-35953395A1F8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BD-4C09-8DE6-35953395A1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56BD-4C09-8DE6-35953395A1F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6BD-4C09-8DE6-35953395A1F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6BD-4C09-8DE6-35953395A1F8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6BD-4C09-8DE6-35953395A1F8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17448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37660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https://www.ideco-koushiki.jp/library/pdf/join_overview_R0109.pdf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126001"/>
              </p:ext>
            </p:extLst>
          </p:nvPr>
        </p:nvGraphicFramePr>
        <p:xfrm>
          <a:off x="755378" y="357807"/>
          <a:ext cx="10654748" cy="5883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417</Words>
  <Application>Microsoft Office PowerPoint</Application>
  <PresentationFormat>ワイド画面</PresentationFormat>
  <Paragraphs>142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7</cp:revision>
  <dcterms:created xsi:type="dcterms:W3CDTF">2019-08-08T06:25:11Z</dcterms:created>
  <dcterms:modified xsi:type="dcterms:W3CDTF">2019-11-07T05:37:57Z</dcterms:modified>
</cp:coreProperties>
</file>