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Sheet1!$G$3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Sheet1!$H$3:$I$3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50-4DCB-8C1D-53BD35B0A409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Sheet1!$H$2:$I$2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50-4DCB-8C1D-53BD35B0A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u="sng"/>
              <a:t>女性</a:t>
            </a:r>
            <a:r>
              <a:rPr lang="ja-JP" altLang="en-US" sz="20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1738213931312276E-2"/>
                  <c:y val="-9.74124903138810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7A-4C4A-98B3-100F3FD3AF04}"/>
                </c:ext>
              </c:extLst>
            </c:dLbl>
            <c:dLbl>
              <c:idx val="1"/>
              <c:layout>
                <c:manualLayout>
                  <c:x val="-9.0904190667441737E-2"/>
                  <c:y val="4.87062451569396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7A-4C4A-98B3-100F3FD3AF04}"/>
                </c:ext>
              </c:extLst>
            </c:dLbl>
            <c:dLbl>
              <c:idx val="2"/>
              <c:layout>
                <c:manualLayout>
                  <c:x val="-9.4375686260693925E-2"/>
                  <c:y val="-7.305936773541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7A-4C4A-98B3-100F3FD3A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r"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Sheet1!$C$5:$E$5</c:f>
              <c:strCache>
                <c:ptCount val="3"/>
                <c:pt idx="0">
                  <c:v>平成２７年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Sheet1!$C$7:$E$7</c:f>
              <c:numCache>
                <c:formatCode>General</c:formatCode>
                <c:ptCount val="3"/>
                <c:pt idx="0">
                  <c:v>74.790000000000006</c:v>
                </c:pt>
                <c:pt idx="1">
                  <c:v>74.209999999999994</c:v>
                </c:pt>
                <c:pt idx="2">
                  <c:v>73.62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A-4C4A-98B3-100F3FD3AF04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Sheet1!$C$5:$E$5</c:f>
              <c:strCache>
                <c:ptCount val="3"/>
                <c:pt idx="0">
                  <c:v>平成２７年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Sheet1!$C$6:$E$6</c:f>
              <c:numCache>
                <c:formatCode>General</c:formatCode>
                <c:ptCount val="3"/>
                <c:pt idx="0">
                  <c:v>87.14</c:v>
                </c:pt>
                <c:pt idx="1">
                  <c:v>86.61</c:v>
                </c:pt>
                <c:pt idx="2">
                  <c:v>86.3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A-4C4A-98B3-100F3FD3A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u="sng"/>
              <a:t>男性</a:t>
            </a:r>
            <a:r>
              <a:rPr lang="ja-JP" altLang="en-US" sz="20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8748321478687428E-2"/>
                  <c:y val="2.376708259061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94-479A-8CB0-42139770FDD8}"/>
                </c:ext>
              </c:extLst>
            </c:dLbl>
            <c:dLbl>
              <c:idx val="1"/>
              <c:layout>
                <c:manualLayout>
                  <c:x val="-9.096715049548025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94-479A-8CB0-42139770FDD8}"/>
                </c:ext>
              </c:extLst>
            </c:dLbl>
            <c:dLbl>
              <c:idx val="2"/>
              <c:layout>
                <c:manualLayout>
                  <c:x val="-8.9815068468089718E-2"/>
                  <c:y val="-2.376708259061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94-479A-8CB0-42139770FD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平成２７年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Sheet1!$C$3:$E$3</c:f>
              <c:numCache>
                <c:formatCode>General</c:formatCode>
                <c:ptCount val="3"/>
                <c:pt idx="0">
                  <c:v>72.14</c:v>
                </c:pt>
                <c:pt idx="1">
                  <c:v>71.19</c:v>
                </c:pt>
                <c:pt idx="2">
                  <c:v>70.42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94-479A-8CB0-42139770FDD8}"/>
            </c:ext>
          </c:extLst>
        </c:ser>
        <c:ser>
          <c:idx val="0"/>
          <c:order val="1"/>
          <c:tx>
            <c:strRef>
              <c:f>Sheet1!$B$2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平成２７年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Sheet1!$C$2:$E$2</c:f>
              <c:numCache>
                <c:formatCode>General</c:formatCode>
                <c:ptCount val="3"/>
                <c:pt idx="0">
                  <c:v>80.98</c:v>
                </c:pt>
                <c:pt idx="1">
                  <c:v>80.209999999999994</c:v>
                </c:pt>
                <c:pt idx="2">
                  <c:v>79.55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94-479A-8CB0-42139770F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世界の総人口（男女）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Sheet1!$H$3:$X$3</c:f>
              <c:numCache>
                <c:formatCode>#,##0</c:formatCode>
                <c:ptCount val="17"/>
                <c:pt idx="0">
                  <c:v>7794798.7290000003</c:v>
                </c:pt>
                <c:pt idx="1">
                  <c:v>8184437.4529999997</c:v>
                </c:pt>
                <c:pt idx="2">
                  <c:v>8548487.3709999993</c:v>
                </c:pt>
                <c:pt idx="3">
                  <c:v>8887524.2290000003</c:v>
                </c:pt>
                <c:pt idx="4">
                  <c:v>9198847.3819999993</c:v>
                </c:pt>
                <c:pt idx="5">
                  <c:v>9481803.2719999999</c:v>
                </c:pt>
                <c:pt idx="6">
                  <c:v>9735033.9000000004</c:v>
                </c:pt>
                <c:pt idx="7">
                  <c:v>9958094.0040000007</c:v>
                </c:pt>
                <c:pt idx="8">
                  <c:v>10151448.838</c:v>
                </c:pt>
                <c:pt idx="9">
                  <c:v>10317830.244000001</c:v>
                </c:pt>
                <c:pt idx="10">
                  <c:v>10459152.567</c:v>
                </c:pt>
                <c:pt idx="11">
                  <c:v>10577155.84</c:v>
                </c:pt>
                <c:pt idx="12">
                  <c:v>10673727.143999999</c:v>
                </c:pt>
                <c:pt idx="13">
                  <c:v>10750443.601</c:v>
                </c:pt>
                <c:pt idx="14">
                  <c:v>10809618.640000001</c:v>
                </c:pt>
                <c:pt idx="15">
                  <c:v>10851507.632999999</c:v>
                </c:pt>
                <c:pt idx="16">
                  <c:v>10874951.668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0-480B-990D-619F2FC2E982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Sheet1!$H$4:$X$4</c:f>
              <c:numCache>
                <c:formatCode>#,##0</c:formatCode>
                <c:ptCount val="17"/>
                <c:pt idx="0">
                  <c:v>727606.34499999997</c:v>
                </c:pt>
                <c:pt idx="1">
                  <c:v>852856.42299999995</c:v>
                </c:pt>
                <c:pt idx="2">
                  <c:v>997488.47100000002</c:v>
                </c:pt>
                <c:pt idx="3">
                  <c:v>1154546.696</c:v>
                </c:pt>
                <c:pt idx="4">
                  <c:v>1300517.3570000001</c:v>
                </c:pt>
                <c:pt idx="5">
                  <c:v>1420019.885</c:v>
                </c:pt>
                <c:pt idx="6">
                  <c:v>1548852.1540000001</c:v>
                </c:pt>
                <c:pt idx="7">
                  <c:v>1699154.335</c:v>
                </c:pt>
                <c:pt idx="8">
                  <c:v>1810397.5970000001</c:v>
                </c:pt>
                <c:pt idx="9">
                  <c:v>1899259.311</c:v>
                </c:pt>
                <c:pt idx="10">
                  <c:v>1978883.0290000001</c:v>
                </c:pt>
                <c:pt idx="11">
                  <c:v>2064916.6270000001</c:v>
                </c:pt>
                <c:pt idx="12">
                  <c:v>2154885.0469999998</c:v>
                </c:pt>
                <c:pt idx="13">
                  <c:v>2241224.2069999999</c:v>
                </c:pt>
                <c:pt idx="14">
                  <c:v>2318512.8459999999</c:v>
                </c:pt>
                <c:pt idx="15">
                  <c:v>2389559.4939999999</c:v>
                </c:pt>
                <c:pt idx="16">
                  <c:v>2456467.0090000001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0-480B-990D-619F2FC2E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日本の総人口（男女）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Sheet1!$H$21:$X$21</c:f>
              <c:numCache>
                <c:formatCode>#,##0</c:formatCode>
                <c:ptCount val="17"/>
                <c:pt idx="0">
                  <c:v>126476.458</c:v>
                </c:pt>
                <c:pt idx="1">
                  <c:v>123975.981</c:v>
                </c:pt>
                <c:pt idx="2">
                  <c:v>120758.056</c:v>
                </c:pt>
                <c:pt idx="3">
                  <c:v>117166.13800000001</c:v>
                </c:pt>
                <c:pt idx="4">
                  <c:v>113356.481</c:v>
                </c:pt>
                <c:pt idx="5">
                  <c:v>109529.352</c:v>
                </c:pt>
                <c:pt idx="6">
                  <c:v>105804.023</c:v>
                </c:pt>
                <c:pt idx="7">
                  <c:v>102134.984</c:v>
                </c:pt>
                <c:pt idx="8">
                  <c:v>98325.804000000004</c:v>
                </c:pt>
                <c:pt idx="9">
                  <c:v>94366.259000000005</c:v>
                </c:pt>
                <c:pt idx="10">
                  <c:v>90472.358999999997</c:v>
                </c:pt>
                <c:pt idx="11">
                  <c:v>86926.933999999994</c:v>
                </c:pt>
                <c:pt idx="12">
                  <c:v>83924.567999999999</c:v>
                </c:pt>
                <c:pt idx="13">
                  <c:v>81338.410999999993</c:v>
                </c:pt>
                <c:pt idx="14">
                  <c:v>79047.115999999995</c:v>
                </c:pt>
                <c:pt idx="15">
                  <c:v>76939.123999999996</c:v>
                </c:pt>
                <c:pt idx="16">
                  <c:v>74959.377999999997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D-4463-815F-A7ED736D6609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Sheet1!$H$22:$X$22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ED-4463-815F-A7ED736D6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v>0-19歳人口</c:v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Sheet1!$H$40:$X$40</c:f>
              <c:numCache>
                <c:formatCode>#,##0</c:formatCode>
                <c:ptCount val="17"/>
                <c:pt idx="0">
                  <c:v>21447.14</c:v>
                </c:pt>
                <c:pt idx="1">
                  <c:v>20187.456999999999</c:v>
                </c:pt>
                <c:pt idx="2">
                  <c:v>18863.683000000001</c:v>
                </c:pt>
                <c:pt idx="3">
                  <c:v>17672.088</c:v>
                </c:pt>
                <c:pt idx="4">
                  <c:v>17069.174999999999</c:v>
                </c:pt>
                <c:pt idx="5">
                  <c:v>16779.366999999998</c:v>
                </c:pt>
                <c:pt idx="6">
                  <c:v>16500.935000000001</c:v>
                </c:pt>
                <c:pt idx="7">
                  <c:v>16045.332</c:v>
                </c:pt>
                <c:pt idx="8">
                  <c:v>15436.041999999999</c:v>
                </c:pt>
                <c:pt idx="9">
                  <c:v>14793.705</c:v>
                </c:pt>
                <c:pt idx="10">
                  <c:v>14265.871999999999</c:v>
                </c:pt>
                <c:pt idx="11">
                  <c:v>13925.304</c:v>
                </c:pt>
                <c:pt idx="12">
                  <c:v>13709.165000000001</c:v>
                </c:pt>
                <c:pt idx="13">
                  <c:v>13491.056</c:v>
                </c:pt>
                <c:pt idx="14">
                  <c:v>13191.567999999999</c:v>
                </c:pt>
                <c:pt idx="15">
                  <c:v>12818.388000000001</c:v>
                </c:pt>
                <c:pt idx="16">
                  <c:v>12440.025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4-415F-A382-93DB4C3681D5}"/>
            </c:ext>
          </c:extLst>
        </c:ser>
        <c:ser>
          <c:idx val="2"/>
          <c:order val="1"/>
          <c:tx>
            <c:v>20-64歳人口</c:v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Sheet1!$H$41:$X$41</c:f>
              <c:numCache>
                <c:formatCode>#,##0</c:formatCode>
                <c:ptCount val="17"/>
                <c:pt idx="0">
                  <c:v>69113.452999999994</c:v>
                </c:pt>
                <c:pt idx="1">
                  <c:v>67049.913</c:v>
                </c:pt>
                <c:pt idx="2">
                  <c:v>64615.961000000003</c:v>
                </c:pt>
                <c:pt idx="3">
                  <c:v>61407.252999999997</c:v>
                </c:pt>
                <c:pt idx="4">
                  <c:v>56415.928999999996</c:v>
                </c:pt>
                <c:pt idx="5">
                  <c:v>52594.705000000002</c:v>
                </c:pt>
                <c:pt idx="6">
                  <c:v>49421.387999999999</c:v>
                </c:pt>
                <c:pt idx="7">
                  <c:v>47016.033000000003</c:v>
                </c:pt>
                <c:pt idx="8">
                  <c:v>45213.745000000003</c:v>
                </c:pt>
                <c:pt idx="9">
                  <c:v>43499.614000000001</c:v>
                </c:pt>
                <c:pt idx="10">
                  <c:v>41885.326000000001</c:v>
                </c:pt>
                <c:pt idx="11">
                  <c:v>40144.142</c:v>
                </c:pt>
                <c:pt idx="12">
                  <c:v>38384.667999999998</c:v>
                </c:pt>
                <c:pt idx="13">
                  <c:v>37125.913</c:v>
                </c:pt>
                <c:pt idx="14">
                  <c:v>36197.999000000003</c:v>
                </c:pt>
                <c:pt idx="15">
                  <c:v>35398.192000000003</c:v>
                </c:pt>
                <c:pt idx="16">
                  <c:v>34575.741000000002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4-415F-A382-93DB4C3681D5}"/>
            </c:ext>
          </c:extLst>
        </c:ser>
        <c:ser>
          <c:idx val="3"/>
          <c:order val="2"/>
          <c:tx>
            <c:v>65歳以上人口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Sheet1!$H$42:$X$42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64-415F-A382-93DB4C368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35993048"/>
        <c:axId val="635995344"/>
      </c:barChart>
      <c:catAx>
        <c:axId val="635993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5344"/>
        <c:crosses val="autoZero"/>
        <c:auto val="1"/>
        <c:lblAlgn val="ctr"/>
        <c:lblOffset val="100"/>
        <c:noMultiLvlLbl val="0"/>
      </c:catAx>
      <c:valAx>
        <c:axId val="6359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3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8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2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1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4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4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6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5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9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7C30-7471-42EE-AD96-4CCF258B834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lw.go.jp/stf/shingi2/0000196943.html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8A4E71-AEC6-422B-A658-04B1D52EA36A}"/>
              </a:ext>
            </a:extLst>
          </p:cNvPr>
          <p:cNvSpPr txBox="1"/>
          <p:nvPr/>
        </p:nvSpPr>
        <p:spPr>
          <a:xfrm>
            <a:off x="2374030" y="1774875"/>
            <a:ext cx="3849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u="sng" dirty="0"/>
              <a:t>人口　と　寿命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D8DBDB-FFEF-4175-906C-7361FC728F36}"/>
              </a:ext>
            </a:extLst>
          </p:cNvPr>
          <p:cNvSpPr txBox="1"/>
          <p:nvPr/>
        </p:nvSpPr>
        <p:spPr>
          <a:xfrm>
            <a:off x="4483510" y="3451123"/>
            <a:ext cx="4174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ここでは、人口と寿命に関するデータをグラフ化していきます。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319E61-8A5D-4FD3-96DF-F569B641B99D}"/>
              </a:ext>
            </a:extLst>
          </p:cNvPr>
          <p:cNvSpPr txBox="1"/>
          <p:nvPr/>
        </p:nvSpPr>
        <p:spPr>
          <a:xfrm>
            <a:off x="7079228" y="4955458"/>
            <a:ext cx="140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2019/07/24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84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24308"/>
              </p:ext>
            </p:extLst>
          </p:nvPr>
        </p:nvGraphicFramePr>
        <p:xfrm>
          <a:off x="300037" y="1257295"/>
          <a:ext cx="8586788" cy="522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643063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A5173D-A75B-4043-855D-E8956097EDE5}"/>
              </a:ext>
            </a:extLst>
          </p:cNvPr>
          <p:cNvSpPr txBox="1"/>
          <p:nvPr/>
        </p:nvSpPr>
        <p:spPr>
          <a:xfrm>
            <a:off x="271462" y="1052513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27</a:t>
            </a:r>
            <a:r>
              <a:rPr kumimoji="1" lang="ja-JP" altLang="en-US" dirty="0"/>
              <a:t>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3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</p:spTree>
    <p:extLst>
      <p:ext uri="{BB962C8B-B14F-4D97-AF65-F5344CB8AC3E}">
        <p14:creationId xmlns:p14="http://schemas.microsoft.com/office/powerpoint/2010/main" val="409697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114424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4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63904157-E3C0-4D65-8689-E0CD79454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109309"/>
              </p:ext>
            </p:extLst>
          </p:nvPr>
        </p:nvGraphicFramePr>
        <p:xfrm>
          <a:off x="314325" y="1100138"/>
          <a:ext cx="8515350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731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415214" y="1114426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342899" y="185737"/>
            <a:ext cx="505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1351FF48-20F4-46E4-A5ED-326A4457B3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784836"/>
              </p:ext>
            </p:extLst>
          </p:nvPr>
        </p:nvGraphicFramePr>
        <p:xfrm>
          <a:off x="328611" y="1128713"/>
          <a:ext cx="8472487" cy="534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71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世界の人口予測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E129A25E-DD73-454E-883B-AE4A661D17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143071"/>
              </p:ext>
            </p:extLst>
          </p:nvPr>
        </p:nvGraphicFramePr>
        <p:xfrm>
          <a:off x="171450" y="985838"/>
          <a:ext cx="8715375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3E5356-EA20-4529-B73B-902971AE27A1}"/>
              </a:ext>
            </a:extLst>
          </p:cNvPr>
          <p:cNvSpPr/>
          <p:nvPr/>
        </p:nvSpPr>
        <p:spPr>
          <a:xfrm>
            <a:off x="7971884" y="1158359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108.7</a:t>
            </a:r>
            <a:r>
              <a:rPr lang="ja-JP" altLang="en-US" dirty="0"/>
              <a:t>億人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7F8B09-70CA-4AD2-A960-E253612B0D62}"/>
              </a:ext>
            </a:extLst>
          </p:cNvPr>
          <p:cNvSpPr/>
          <p:nvPr/>
        </p:nvSpPr>
        <p:spPr>
          <a:xfrm>
            <a:off x="1051080" y="2158484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77.9</a:t>
            </a:r>
            <a:r>
              <a:rPr lang="ja-JP" altLang="en-US" dirty="0"/>
              <a:t>億人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3D3DFF-8D1E-4A81-B037-D58CDC98B411}"/>
              </a:ext>
            </a:extLst>
          </p:cNvPr>
          <p:cNvSpPr txBox="1"/>
          <p:nvPr/>
        </p:nvSpPr>
        <p:spPr>
          <a:xfrm>
            <a:off x="1200150" y="5143500"/>
            <a:ext cx="50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9.3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DA9260-63A9-4B60-8681-DD06F0DFCD76}"/>
              </a:ext>
            </a:extLst>
          </p:cNvPr>
          <p:cNvSpPr txBox="1"/>
          <p:nvPr/>
        </p:nvSpPr>
        <p:spPr>
          <a:xfrm>
            <a:off x="8267700" y="4881564"/>
            <a:ext cx="533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22.6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75009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6661FF6-9CE0-4337-9FB0-17CDF5D85A23}"/>
              </a:ext>
            </a:extLst>
          </p:cNvPr>
          <p:cNvGraphicFramePr>
            <a:graphicFrameLocks/>
          </p:cNvGraphicFramePr>
          <p:nvPr/>
        </p:nvGraphicFramePr>
        <p:xfrm>
          <a:off x="342900" y="1057275"/>
          <a:ext cx="8601075" cy="5443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9EB05AE-2F40-4BB9-B642-12E2850EA87C}"/>
              </a:ext>
            </a:extLst>
          </p:cNvPr>
          <p:cNvSpPr/>
          <p:nvPr/>
        </p:nvSpPr>
        <p:spPr>
          <a:xfrm>
            <a:off x="1051080" y="1286946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33FB1D-F835-493F-AA98-2149844F00B2}"/>
              </a:ext>
            </a:extLst>
          </p:cNvPr>
          <p:cNvSpPr/>
          <p:nvPr/>
        </p:nvSpPr>
        <p:spPr>
          <a:xfrm>
            <a:off x="8088903" y="2825233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C72883-06ED-4F39-8787-BFC29EEF8619}"/>
              </a:ext>
            </a:extLst>
          </p:cNvPr>
          <p:cNvSpPr txBox="1"/>
          <p:nvPr/>
        </p:nvSpPr>
        <p:spPr>
          <a:xfrm>
            <a:off x="1128709" y="5000620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28.4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0AAAB9-D9C7-40FF-841B-79D536D5AF2E}"/>
              </a:ext>
            </a:extLst>
          </p:cNvPr>
          <p:cNvSpPr txBox="1"/>
          <p:nvPr/>
        </p:nvSpPr>
        <p:spPr>
          <a:xfrm>
            <a:off x="4281484" y="478154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38.3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F2547B-647E-4E59-87FF-B16EF60371C1}"/>
              </a:ext>
            </a:extLst>
          </p:cNvPr>
          <p:cNvSpPr txBox="1"/>
          <p:nvPr/>
        </p:nvSpPr>
        <p:spPr>
          <a:xfrm>
            <a:off x="8305797" y="5062533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37.3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651992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日本の人口予測②</a:t>
            </a:r>
            <a:r>
              <a:rPr kumimoji="1" lang="ja-JP" altLang="en-US" sz="2000" dirty="0"/>
              <a:t>（中央値）国連集計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68F53E7A-1EE1-4C94-9495-9A84A533D8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302463"/>
              </p:ext>
            </p:extLst>
          </p:nvPr>
        </p:nvGraphicFramePr>
        <p:xfrm>
          <a:off x="257175" y="1214438"/>
          <a:ext cx="8601075" cy="52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11755D8-BB67-4DC5-A6FD-75D991871C56}"/>
              </a:ext>
            </a:extLst>
          </p:cNvPr>
          <p:cNvSpPr/>
          <p:nvPr/>
        </p:nvSpPr>
        <p:spPr>
          <a:xfrm>
            <a:off x="893917" y="144410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B3A1C8D-7175-41C6-88B8-5B795D31C08D}"/>
              </a:ext>
            </a:extLst>
          </p:cNvPr>
          <p:cNvSpPr/>
          <p:nvPr/>
        </p:nvSpPr>
        <p:spPr>
          <a:xfrm>
            <a:off x="8088903" y="291095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017FAAF-8DBC-47C9-A285-6A901E8F5B35}"/>
              </a:ext>
            </a:extLst>
          </p:cNvPr>
          <p:cNvSpPr txBox="1"/>
          <p:nvPr/>
        </p:nvSpPr>
        <p:spPr>
          <a:xfrm>
            <a:off x="1042984" y="2143116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1.9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" name="吹き出し: 折線 1">
            <a:extLst>
              <a:ext uri="{FF2B5EF4-FFF2-40B4-BE49-F238E27FC236}">
                <a16:creationId xmlns:a16="http://schemas.microsoft.com/office/drawing/2014/main" id="{BC3B23CA-BD23-404F-8E91-15B78D7AEA47}"/>
              </a:ext>
            </a:extLst>
          </p:cNvPr>
          <p:cNvSpPr/>
          <p:nvPr/>
        </p:nvSpPr>
        <p:spPr>
          <a:xfrm>
            <a:off x="4357688" y="1300163"/>
            <a:ext cx="2271712" cy="428625"/>
          </a:xfrm>
          <a:prstGeom prst="borderCallout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20-64</a:t>
            </a:r>
            <a:r>
              <a:rPr kumimoji="1" lang="ja-JP" altLang="en-US" dirty="0"/>
              <a:t>歳</a:t>
            </a:r>
            <a:r>
              <a:rPr kumimoji="1" lang="en-US" altLang="ja-JP" dirty="0"/>
              <a:t>/65</a:t>
            </a:r>
            <a:r>
              <a:rPr kumimoji="1" lang="ja-JP" altLang="en-US" dirty="0"/>
              <a:t>歳以上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0E8A585-68D2-405F-8B17-000F8D6D7A6B}"/>
              </a:ext>
            </a:extLst>
          </p:cNvPr>
          <p:cNvSpPr txBox="1"/>
          <p:nvPr/>
        </p:nvSpPr>
        <p:spPr>
          <a:xfrm>
            <a:off x="3724271" y="29813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2F5499A-91DC-41D3-8D15-CC2A970652D9}"/>
              </a:ext>
            </a:extLst>
          </p:cNvPr>
          <p:cNvSpPr txBox="1"/>
          <p:nvPr/>
        </p:nvSpPr>
        <p:spPr>
          <a:xfrm>
            <a:off x="8205784" y="37052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73998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81</TotalTime>
  <Words>249</Words>
  <Application>Microsoft Office PowerPoint</Application>
  <PresentationFormat>画面に合わせる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吉田</dc:creator>
  <cp:lastModifiedBy>Satoshi 吉田</cp:lastModifiedBy>
  <cp:revision>9</cp:revision>
  <dcterms:created xsi:type="dcterms:W3CDTF">2019-07-24T05:13:06Z</dcterms:created>
  <dcterms:modified xsi:type="dcterms:W3CDTF">2019-07-25T04:22:07Z</dcterms:modified>
</cp:coreProperties>
</file>