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7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31-4F78-AEAD-1EBA6887094A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31-4F78-AEAD-1EBA688709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31-4F78-AEAD-1EBA6887094A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31-4F78-AEAD-1EBA6887094A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31-4F78-AEAD-1EBA688709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31-4F78-AEAD-1EBA6887094A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31-4F78-AEAD-1EBA6887094A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631-4F78-AEAD-1EBA6887094A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631-4F78-AEAD-1EBA6887094A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631-4F78-AEAD-1EBA6887094A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631-4F78-AEAD-1EBA6887094A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631-4F78-AEAD-1EBA6887094A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31-4F78-AEAD-1EBA6887094A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31-4F78-AEAD-1EBA6887094A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31-4F78-AEAD-1EBA6887094A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631-4F78-AEAD-1EBA6887094A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631-4F78-AEAD-1EBA6887094A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631-4F78-AEAD-1EBA688709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631-4F78-AEAD-1EBA688709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6631-4F78-AEAD-1EBA6887094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6631-4F78-AEAD-1EBA6887094A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6631-4F78-AEAD-1EBA6887094A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6631-4F78-AEAD-1EBA6887094A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https://www.ideco-koushiki.jp/library/pdf/join_overview_H3102.pdf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161467"/>
              </p:ext>
            </p:extLst>
          </p:nvPr>
        </p:nvGraphicFramePr>
        <p:xfrm>
          <a:off x="755374" y="185530"/>
          <a:ext cx="10535478" cy="624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412</Words>
  <Application>Microsoft Office PowerPoint</Application>
  <PresentationFormat>ワイド画面</PresentationFormat>
  <Paragraphs>157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45</cp:revision>
  <cp:lastPrinted>2018-04-26T06:11:32Z</cp:lastPrinted>
  <dcterms:created xsi:type="dcterms:W3CDTF">2018-04-16T05:09:47Z</dcterms:created>
  <dcterms:modified xsi:type="dcterms:W3CDTF">2019-04-11T01:13:22Z</dcterms:modified>
</cp:coreProperties>
</file>