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3" r:id="rId6"/>
    <p:sldId id="265" r:id="rId7"/>
    <p:sldId id="267" r:id="rId8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/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326099821076742"/>
          <c:y val="0.11578394626860421"/>
          <c:w val="0.86800885826771657"/>
          <c:h val="0.7215234307594469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3.2419313081430219E-17"/>
                  <c:y val="-2.27531285551763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63-487F-95F0-E7782DE7F789}"/>
                </c:ext>
              </c:extLst>
            </c:dLbl>
            <c:dLbl>
              <c:idx val="2"/>
              <c:layout>
                <c:manualLayout>
                  <c:x val="0"/>
                  <c:y val="-5.00568828213879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63-487F-95F0-E7782DE7F789}"/>
                </c:ext>
              </c:extLst>
            </c:dLbl>
            <c:dLbl>
              <c:idx val="3"/>
              <c:layout>
                <c:manualLayout>
                  <c:x val="3.5366931918655734E-3"/>
                  <c:y val="-7.73606370875996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63-487F-95F0-E7782DE7F789}"/>
                </c:ext>
              </c:extLst>
            </c:dLbl>
            <c:dLbl>
              <c:idx val="4"/>
              <c:layout>
                <c:manualLayout>
                  <c:x val="-6.4838626162860438E-17"/>
                  <c:y val="-0.1160409556313994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63-487F-95F0-E7782DE7F789}"/>
                </c:ext>
              </c:extLst>
            </c:dLbl>
            <c:dLbl>
              <c:idx val="5"/>
              <c:layout>
                <c:manualLayout>
                  <c:x val="1.7683465959328027E-3"/>
                  <c:y val="-0.1478953356086461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63-487F-95F0-E7782DE7F789}"/>
                </c:ext>
              </c:extLst>
            </c:dLbl>
            <c:dLbl>
              <c:idx val="6"/>
              <c:layout>
                <c:manualLayout>
                  <c:x val="1.7683465959328027E-3"/>
                  <c:y val="-0.1843003412969283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D63-487F-95F0-E7782DE7F789}"/>
                </c:ext>
              </c:extLst>
            </c:dLbl>
            <c:dLbl>
              <c:idx val="7"/>
              <c:layout>
                <c:manualLayout>
                  <c:x val="5.305039787798344E-3"/>
                  <c:y val="-0.2207053469852104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63-487F-95F0-E7782DE7F789}"/>
                </c:ext>
              </c:extLst>
            </c:dLbl>
            <c:dLbl>
              <c:idx val="8"/>
              <c:layout>
                <c:manualLayout>
                  <c:x val="8.8417329796639486E-3"/>
                  <c:y val="-0.1342434584755404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63-487F-95F0-E7782DE7F789}"/>
                </c:ext>
              </c:extLst>
            </c:dLbl>
            <c:dLbl>
              <c:idx val="9"/>
              <c:layout>
                <c:manualLayout>
                  <c:x val="1.0610079575596688E-2"/>
                  <c:y val="-0.1865756541524460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63-487F-95F0-E7782DE7F789}"/>
                </c:ext>
              </c:extLst>
            </c:dLbl>
            <c:dLbl>
              <c:idx val="10"/>
              <c:layout>
                <c:manualLayout>
                  <c:x val="-1.7683465959328027E-3"/>
                  <c:y val="-0.2366325369738339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63-487F-95F0-E7782DE7F789}"/>
                </c:ext>
              </c:extLst>
            </c:dLbl>
            <c:dLbl>
              <c:idx val="11"/>
              <c:layout>
                <c:manualLayout>
                  <c:x val="3.5366931918654758E-3"/>
                  <c:y val="-0.2389078498293515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63-487F-95F0-E7782DE7F789}"/>
                </c:ext>
              </c:extLst>
            </c:dLbl>
            <c:dLbl>
              <c:idx val="12"/>
              <c:layout>
                <c:manualLayout>
                  <c:x val="5.6979747558080435E-3"/>
                  <c:y val="-0.2646296346062544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63-487F-95F0-E7782DE7F789}"/>
                </c:ext>
              </c:extLst>
            </c:dLbl>
            <c:dLbl>
              <c:idx val="13"/>
              <c:layout>
                <c:manualLayout>
                  <c:x val="3.929349680096354E-4"/>
                  <c:y val="-0.2940648374584576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D63-487F-95F0-E7782DE7F789}"/>
                </c:ext>
              </c:extLst>
            </c:dLbl>
            <c:dLbl>
              <c:idx val="14"/>
              <c:layout>
                <c:manualLayout>
                  <c:x val="-1.5064363638896568E-3"/>
                  <c:y val="-0.3279788234661793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63-487F-95F0-E7782DE7F789}"/>
                </c:ext>
              </c:extLst>
            </c:dLbl>
            <c:dLbl>
              <c:idx val="15"/>
              <c:layout>
                <c:manualLayout>
                  <c:x val="5.7408606417553535E-4"/>
                  <c:y val="-0.3717286107154694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63-487F-95F0-E7782DE7F789}"/>
                </c:ext>
              </c:extLst>
            </c:dLbl>
            <c:dLbl>
              <c:idx val="16"/>
              <c:layout>
                <c:manualLayout>
                  <c:x val="-1.2967725232572088E-16"/>
                  <c:y val="-0.4163822525597269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D63-487F-95F0-E7782DE7F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企業型!$B$2:$R$2</c:f>
              <c:numCache>
                <c:formatCode>0.0_ "万""人"</c:formatCode>
                <c:ptCount val="17"/>
                <c:pt idx="0">
                  <c:v>8.8000000000000007</c:v>
                </c:pt>
                <c:pt idx="1">
                  <c:v>32.5</c:v>
                </c:pt>
                <c:pt idx="2">
                  <c:v>70.8</c:v>
                </c:pt>
                <c:pt idx="3">
                  <c:v>125.5</c:v>
                </c:pt>
                <c:pt idx="4">
                  <c:v>173.3</c:v>
                </c:pt>
                <c:pt idx="5">
                  <c:v>218.8</c:v>
                </c:pt>
                <c:pt idx="6">
                  <c:v>271.2</c:v>
                </c:pt>
                <c:pt idx="7">
                  <c:v>310.89999999999998</c:v>
                </c:pt>
                <c:pt idx="8">
                  <c:v>340.5</c:v>
                </c:pt>
                <c:pt idx="9">
                  <c:v>371.3</c:v>
                </c:pt>
                <c:pt idx="10">
                  <c:v>421.9</c:v>
                </c:pt>
                <c:pt idx="11">
                  <c:v>439.5</c:v>
                </c:pt>
                <c:pt idx="12">
                  <c:v>464.2</c:v>
                </c:pt>
                <c:pt idx="13">
                  <c:v>505.2</c:v>
                </c:pt>
                <c:pt idx="14">
                  <c:v>548.20000000000005</c:v>
                </c:pt>
                <c:pt idx="15">
                  <c:v>591.4</c:v>
                </c:pt>
                <c:pt idx="16">
                  <c:v>648.1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D63-487F-95F0-E7782DE7F789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D63-487F-95F0-E7782DE7F789}"/>
                </c:ext>
              </c:extLst>
            </c:dLbl>
            <c:dLbl>
              <c:idx val="1"/>
              <c:layout>
                <c:manualLayout>
                  <c:x val="-1.768346595932819E-3"/>
                  <c:y val="2.7303754266211604E-2"/>
                </c:manualLayout>
              </c:layout>
              <c:tx>
                <c:rich>
                  <a:bodyPr/>
                  <a:lstStyle/>
                  <a:p>
                    <a:fld id="{4D5AAFC9-BB2D-495A-B5C4-FC0C1B25C296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6D63-487F-95F0-E7782DE7F789}"/>
                </c:ext>
              </c:extLst>
            </c:dLbl>
            <c:dLbl>
              <c:idx val="2"/>
              <c:layout>
                <c:manualLayout>
                  <c:x val="0"/>
                  <c:y val="3.4129692832764506E-2"/>
                </c:manualLayout>
              </c:layout>
              <c:tx>
                <c:rich>
                  <a:bodyPr/>
                  <a:lstStyle/>
                  <a:p>
                    <a:fld id="{0D8EDE1D-B673-4623-A967-83B1C62B59DE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6D63-487F-95F0-E7782DE7F789}"/>
                </c:ext>
              </c:extLst>
            </c:dLbl>
            <c:dLbl>
              <c:idx val="3"/>
              <c:layout>
                <c:manualLayout>
                  <c:x val="0"/>
                  <c:y val="4.7709727410353654E-2"/>
                </c:manualLayout>
              </c:layout>
              <c:tx>
                <c:rich>
                  <a:bodyPr/>
                  <a:lstStyle/>
                  <a:p>
                    <a:fld id="{A20E5D23-E485-4EDC-BC53-DF0FCEC3AA9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6D63-487F-95F0-E7782DE7F789}"/>
                </c:ext>
              </c:extLst>
            </c:dLbl>
            <c:dLbl>
              <c:idx val="4"/>
              <c:layout>
                <c:manualLayout>
                  <c:x val="-1.7683465959328027E-3"/>
                  <c:y val="3.1854379977246869E-2"/>
                </c:manualLayout>
              </c:layout>
              <c:tx>
                <c:rich>
                  <a:bodyPr/>
                  <a:lstStyle/>
                  <a:p>
                    <a:fld id="{60235151-BC90-43A2-9DD1-94AEE477C28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6D63-487F-95F0-E7782DE7F789}"/>
                </c:ext>
              </c:extLst>
            </c:dLbl>
            <c:dLbl>
              <c:idx val="5"/>
              <c:layout>
                <c:manualLayout>
                  <c:x val="-6.4838626162860438E-17"/>
                  <c:y val="2.2753128555176336E-2"/>
                </c:manualLayout>
              </c:layout>
              <c:tx>
                <c:rich>
                  <a:bodyPr/>
                  <a:lstStyle/>
                  <a:p>
                    <a:fld id="{B3603EE8-AD2C-4239-AA5B-F8C876B3E29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6D63-487F-95F0-E7782DE7F789}"/>
                </c:ext>
              </c:extLst>
            </c:dLbl>
            <c:dLbl>
              <c:idx val="6"/>
              <c:layout>
                <c:manualLayout>
                  <c:x val="0"/>
                  <c:y val="1.8130660288624333E-2"/>
                </c:manualLayout>
              </c:layout>
              <c:tx>
                <c:rich>
                  <a:bodyPr/>
                  <a:lstStyle/>
                  <a:p>
                    <a:fld id="{07EB08C1-9A4A-42D3-9C23-C3BD23B4FE9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6D63-487F-95F0-E7782DE7F789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E7589CC2-F643-4489-B5FB-F1C1B610128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6D63-487F-95F0-E7782DE7F789}"/>
                </c:ext>
              </c:extLst>
            </c:dLbl>
            <c:dLbl>
              <c:idx val="8"/>
              <c:layout>
                <c:manualLayout>
                  <c:x val="-6.4838626162860438E-17"/>
                  <c:y val="0.10011376564277588"/>
                </c:manualLayout>
              </c:layout>
              <c:tx>
                <c:rich>
                  <a:bodyPr/>
                  <a:lstStyle/>
                  <a:p>
                    <a:fld id="{7C0A8496-DF7A-46E9-811F-A949C3CCA7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6D63-487F-95F0-E7782DE7F789}"/>
                </c:ext>
              </c:extLst>
            </c:dLbl>
            <c:dLbl>
              <c:idx val="9"/>
              <c:layout>
                <c:manualLayout>
                  <c:x val="-6.4838626162860438E-17"/>
                  <c:y val="6.3708759954493738E-2"/>
                </c:manualLayout>
              </c:layout>
              <c:tx>
                <c:rich>
                  <a:bodyPr/>
                  <a:lstStyle/>
                  <a:p>
                    <a:fld id="{5BFD13A6-682D-4E17-8B82-27DBD56A32B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6D63-487F-95F0-E7782DE7F789}"/>
                </c:ext>
              </c:extLst>
            </c:dLbl>
            <c:dLbl>
              <c:idx val="10"/>
              <c:layout>
                <c:manualLayout>
                  <c:x val="1.7683465959328027E-3"/>
                  <c:y val="7.1197226626535159E-2"/>
                </c:manualLayout>
              </c:layout>
              <c:tx>
                <c:rich>
                  <a:bodyPr/>
                  <a:lstStyle/>
                  <a:p>
                    <a:fld id="{934610ED-BEEB-43FB-B658-4C6DAB49E52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6D63-487F-95F0-E7782DE7F789}"/>
                </c:ext>
              </c:extLst>
            </c:dLbl>
            <c:dLbl>
              <c:idx val="11"/>
              <c:layout>
                <c:manualLayout>
                  <c:x val="1.7683465959328027E-3"/>
                  <c:y val="4.4181200899375633E-2"/>
                </c:manualLayout>
              </c:layout>
              <c:tx>
                <c:rich>
                  <a:bodyPr/>
                  <a:lstStyle/>
                  <a:p>
                    <a:fld id="{B9671474-E1FC-4606-9F07-40E21F9FFC5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6D63-487F-95F0-E7782DE7F789}"/>
                </c:ext>
              </c:extLst>
            </c:dLbl>
            <c:dLbl>
              <c:idx val="12"/>
              <c:layout>
                <c:manualLayout>
                  <c:x val="5.305039787798279E-3"/>
                  <c:y val="2.8988381571757454E-2"/>
                </c:manualLayout>
              </c:layout>
              <c:tx>
                <c:rich>
                  <a:bodyPr/>
                  <a:lstStyle/>
                  <a:p>
                    <a:fld id="{784D5BF9-E77F-4F4F-B831-E7F074B7442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6D63-487F-95F0-E7782DE7F789}"/>
                </c:ext>
              </c:extLst>
            </c:dLbl>
            <c:dLbl>
              <c:idx val="13"/>
              <c:layout>
                <c:manualLayout>
                  <c:x val="5.1740150518320488E-3"/>
                  <c:y val="3.2876479177304199E-2"/>
                </c:manualLayout>
              </c:layout>
              <c:tx>
                <c:rich>
                  <a:bodyPr/>
                  <a:lstStyle/>
                  <a:p>
                    <a:fld id="{73F718E2-F9EF-483D-9A81-04FDA327952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6D63-487F-95F0-E7782DE7F789}"/>
                </c:ext>
              </c:extLst>
            </c:dLbl>
            <c:dLbl>
              <c:idx val="14"/>
              <c:layout>
                <c:manualLayout>
                  <c:x val="-1.3102473596635964E-4"/>
                  <c:y val="2.3184542205261886E-2"/>
                </c:manualLayout>
              </c:layout>
              <c:tx>
                <c:rich>
                  <a:bodyPr/>
                  <a:lstStyle/>
                  <a:p>
                    <a:fld id="{092AD326-CD6E-49CC-937F-C20A39C7D4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6D63-487F-95F0-E7782DE7F789}"/>
                </c:ext>
              </c:extLst>
            </c:dLbl>
            <c:dLbl>
              <c:idx val="15"/>
              <c:layout>
                <c:manualLayout>
                  <c:x val="0"/>
                  <c:y val="1.2758234572214309E-2"/>
                </c:manualLayout>
              </c:layout>
              <c:tx>
                <c:rich>
                  <a:bodyPr/>
                  <a:lstStyle/>
                  <a:p>
                    <a:fld id="{15FAFC20-45C4-47B2-B82D-22B6DDBA0F9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6D63-487F-95F0-E7782DE7F789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9C6E35F7-00D7-4F97-9DCA-CFDC1482921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6D63-487F-95F0-E7782DE7F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企業型!$B$4:$R$4</c:f>
              <c:numCache>
                <c:formatCode>0.0_ "万""人"</c:formatCode>
                <c:ptCount val="17"/>
                <c:pt idx="0">
                  <c:v>8.8000000000000007</c:v>
                </c:pt>
                <c:pt idx="1">
                  <c:v>23.7</c:v>
                </c:pt>
                <c:pt idx="2">
                  <c:v>38.299999999999997</c:v>
                </c:pt>
                <c:pt idx="3">
                  <c:v>54.7</c:v>
                </c:pt>
                <c:pt idx="4">
                  <c:v>47.800000000000011</c:v>
                </c:pt>
                <c:pt idx="5">
                  <c:v>45.5</c:v>
                </c:pt>
                <c:pt idx="6">
                  <c:v>52.399999999999977</c:v>
                </c:pt>
                <c:pt idx="7">
                  <c:v>39.699999999999989</c:v>
                </c:pt>
                <c:pt idx="8">
                  <c:v>29.600000000000023</c:v>
                </c:pt>
                <c:pt idx="9">
                  <c:v>30.800000000000011</c:v>
                </c:pt>
                <c:pt idx="10">
                  <c:v>50.599999999999966</c:v>
                </c:pt>
                <c:pt idx="11">
                  <c:v>17.600000000000023</c:v>
                </c:pt>
                <c:pt idx="12">
                  <c:v>24.699999999999989</c:v>
                </c:pt>
                <c:pt idx="13">
                  <c:v>41</c:v>
                </c:pt>
                <c:pt idx="14">
                  <c:v>43.000000000000057</c:v>
                </c:pt>
                <c:pt idx="15">
                  <c:v>43.199999999999932</c:v>
                </c:pt>
                <c:pt idx="16">
                  <c:v>56.700000000000045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6D63-487F-95F0-E7782DE7F78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/>
              <a:t>個人型加入者数の推移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5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0" rIns="38100" bIns="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C47F-476E-80A9-F49825A2CBAC}"/>
                </c:ext>
              </c:extLst>
            </c:dLbl>
            <c:dLbl>
              <c:idx val="16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0" rIns="38100" bIns="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個人型!$B$3:$R$3</c:f>
              <c:numCache>
                <c:formatCode>General</c:formatCode>
                <c:ptCount val="17"/>
                <c:pt idx="15" formatCode="0">
                  <c:v>85075</c:v>
                </c:pt>
                <c:pt idx="16">
                  <c:v>120789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7F-476E-80A9-F49825A2CBAC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5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47F-476E-80A9-F49825A2CBAC}"/>
                </c:ext>
              </c:extLst>
            </c:dLbl>
            <c:dLbl>
              <c:idx val="16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個人型!$B$4:$R$4</c:f>
              <c:numCache>
                <c:formatCode>General</c:formatCode>
                <c:ptCount val="17"/>
                <c:pt idx="15" formatCode="0">
                  <c:v>339649</c:v>
                </c:pt>
                <c:pt idx="16">
                  <c:v>710801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7F-476E-80A9-F49825A2CBAC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-2.0649767318604761E-16"/>
                  <c:y val="-1.69491563123707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47F-476E-80A9-F49825A2CBAC}"/>
                </c:ext>
              </c:extLst>
            </c:dLbl>
            <c:dLbl>
              <c:idx val="16"/>
              <c:layout>
                <c:manualLayout>
                  <c:x val="0"/>
                  <c:y val="-2.25988750831610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個人型!$B$5:$R$5</c:f>
              <c:numCache>
                <c:formatCode>General</c:formatCode>
                <c:ptCount val="17"/>
                <c:pt idx="15" formatCode="0">
                  <c:v>6205</c:v>
                </c:pt>
                <c:pt idx="16">
                  <c:v>23097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47F-476E-80A9-F49825A2CBAC}"/>
            </c:ext>
          </c:extLst>
        </c:ser>
        <c:ser>
          <c:idx val="0"/>
          <c:order val="3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47F-476E-80A9-F49825A2CBAC}"/>
              </c:ext>
            </c:extLst>
          </c:dPt>
          <c:dPt>
            <c:idx val="1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47F-476E-80A9-F49825A2CBAC}"/>
              </c:ext>
            </c:extLst>
          </c:dPt>
          <c:dLbls>
            <c:dLbl>
              <c:idx val="1"/>
              <c:layout>
                <c:manualLayout>
                  <c:x val="0"/>
                  <c:y val="-1.973221015847039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47F-476E-80A9-F49825A2CBAC}"/>
                </c:ext>
              </c:extLst>
            </c:dLbl>
            <c:dLbl>
              <c:idx val="2"/>
              <c:layout>
                <c:manualLayout>
                  <c:x val="1.4619884723935442E-3"/>
                  <c:y val="-3.38266459859490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47F-476E-80A9-F49825A2CBAC}"/>
                </c:ext>
              </c:extLst>
            </c:dLbl>
            <c:dLbl>
              <c:idx val="3"/>
              <c:layout>
                <c:manualLayout>
                  <c:x val="1.4619884723935709E-3"/>
                  <c:y val="-3.9464420316940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47F-476E-80A9-F49825A2CBAC}"/>
                </c:ext>
              </c:extLst>
            </c:dLbl>
            <c:dLbl>
              <c:idx val="4"/>
              <c:layout>
                <c:manualLayout>
                  <c:x val="0"/>
                  <c:y val="-4.22833074824363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47F-476E-80A9-F49825A2CBAC}"/>
                </c:ext>
              </c:extLst>
            </c:dLbl>
            <c:dLbl>
              <c:idx val="5"/>
              <c:layout>
                <c:manualLayout>
                  <c:x val="0"/>
                  <c:y val="-5.07399689789236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47F-476E-80A9-F49825A2CBAC}"/>
                </c:ext>
              </c:extLst>
            </c:dLbl>
            <c:dLbl>
              <c:idx val="6"/>
              <c:layout>
                <c:manualLayout>
                  <c:x val="-5.3605624731013028E-17"/>
                  <c:y val="-5.91966304754109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47F-476E-80A9-F49825A2CBAC}"/>
                </c:ext>
              </c:extLst>
            </c:dLbl>
            <c:dLbl>
              <c:idx val="7"/>
              <c:layout>
                <c:manualLayout>
                  <c:x val="-5.3605624731013028E-17"/>
                  <c:y val="-5.91966304754109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47F-476E-80A9-F49825A2CBAC}"/>
                </c:ext>
              </c:extLst>
            </c:dLbl>
            <c:dLbl>
              <c:idx val="8"/>
              <c:layout>
                <c:manualLayout>
                  <c:x val="-1.0721124946202606E-16"/>
                  <c:y val="-6.48344048064024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47F-476E-80A9-F49825A2CBAC}"/>
                </c:ext>
              </c:extLst>
            </c:dLbl>
            <c:dLbl>
              <c:idx val="9"/>
              <c:layout>
                <c:manualLayout>
                  <c:x val="4.3859654171807131E-3"/>
                  <c:y val="-7.047217913739399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47F-476E-80A9-F49825A2CBAC}"/>
                </c:ext>
              </c:extLst>
            </c:dLbl>
            <c:dLbl>
              <c:idx val="10"/>
              <c:layout>
                <c:manualLayout>
                  <c:x val="0"/>
                  <c:y val="-7.047217913739389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47F-476E-80A9-F49825A2CBAC}"/>
                </c:ext>
              </c:extLst>
            </c:dLbl>
            <c:dLbl>
              <c:idx val="11"/>
              <c:layout>
                <c:manualLayout>
                  <c:x val="0"/>
                  <c:y val="-7.60335993593358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47F-476E-80A9-F49825A2CBAC}"/>
                </c:ext>
              </c:extLst>
            </c:dLbl>
            <c:dLbl>
              <c:idx val="12"/>
              <c:layout>
                <c:manualLayout>
                  <c:x val="1.9416818554222333E-3"/>
                  <c:y val="-8.159479762165829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47F-476E-80A9-F49825A2CBAC}"/>
                </c:ext>
              </c:extLst>
            </c:dLbl>
            <c:dLbl>
              <c:idx val="13"/>
              <c:layout>
                <c:manualLayout>
                  <c:x val="0"/>
                  <c:y val="-9.27939921745916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47F-476E-80A9-F49825A2CBAC}"/>
                </c:ext>
              </c:extLst>
            </c:dLbl>
            <c:dLbl>
              <c:idx val="14"/>
              <c:layout>
                <c:manualLayout>
                  <c:x val="-5.193159448818898E-3"/>
                  <c:y val="-0.115793657920489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47F-476E-80A9-F49825A2CBAC}"/>
                </c:ext>
              </c:extLst>
            </c:dLbl>
            <c:dLbl>
              <c:idx val="15"/>
              <c:layout>
                <c:manualLayout>
                  <c:x val="-1.6396577671729554E-4"/>
                  <c:y val="1.81920944419445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47F-476E-80A9-F49825A2CBAC}"/>
                </c:ext>
              </c:extLst>
            </c:dLbl>
            <c:dLbl>
              <c:idx val="16"/>
              <c:layout>
                <c:manualLayout>
                  <c:x val="-5.7291256561679809E-3"/>
                  <c:y val="8.75003409571871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3739583333333334E-2"/>
                      <c:h val="6.28505921008877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個人型!$B$2:$R$2</c:f>
              <c:numCache>
                <c:formatCode>0_ </c:formatCode>
                <c:ptCount val="17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854687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C47F-476E-80A9-F49825A2CB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176400"/>
        <c:axId val="634177384"/>
      </c:barChart>
      <c:catAx>
        <c:axId val="63417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7384"/>
        <c:crosses val="autoZero"/>
        <c:auto val="1"/>
        <c:lblAlgn val="ctr"/>
        <c:lblOffset val="100"/>
        <c:noMultiLvlLbl val="1"/>
      </c:catAx>
      <c:valAx>
        <c:axId val="63417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 dirty="0">
                <a:effectLst/>
              </a:rPr>
              <a:t>企業型年金実施事業主数の推移</a:t>
            </a:r>
            <a:endParaRPr lang="ja-JP" altLang="ja-JP" sz="2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6.7292388451443572E-2"/>
          <c:y val="3.1647776982422653E-2"/>
          <c:w val="0.90980223997721787"/>
          <c:h val="0.7963864974211377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事業主数の推移!$A$2:$B$2</c:f>
              <c:strCache>
                <c:ptCount val="2"/>
                <c:pt idx="0">
                  <c:v>企業型年金実施事業主数の推移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414414414414415E-3"/>
                  <c:y val="-7.070707070707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95-41EF-91FD-34D8911F8919}"/>
                </c:ext>
              </c:extLst>
            </c:dLbl>
            <c:dLbl>
              <c:idx val="2"/>
              <c:layout>
                <c:manualLayout>
                  <c:x val="0"/>
                  <c:y val="-8.5858585858585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95-41EF-91FD-34D8911F8919}"/>
                </c:ext>
              </c:extLst>
            </c:dLbl>
            <c:dLbl>
              <c:idx val="3"/>
              <c:layout>
                <c:manualLayout>
                  <c:x val="1.4414414414413886E-3"/>
                  <c:y val="-9.3434343434343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95-41EF-91FD-34D8911F8919}"/>
                </c:ext>
              </c:extLst>
            </c:dLbl>
            <c:dLbl>
              <c:idx val="4"/>
              <c:layout>
                <c:manualLayout>
                  <c:x val="0"/>
                  <c:y val="-0.11363636363636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95-41EF-91FD-34D8911F8919}"/>
                </c:ext>
              </c:extLst>
            </c:dLbl>
            <c:dLbl>
              <c:idx val="5"/>
              <c:layout>
                <c:manualLayout>
                  <c:x val="-5.2852242299239751E-17"/>
                  <c:y val="-0.143939393939394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95-41EF-91FD-34D8911F8919}"/>
                </c:ext>
              </c:extLst>
            </c:dLbl>
            <c:dLbl>
              <c:idx val="6"/>
              <c:layout>
                <c:manualLayout>
                  <c:x val="1.4414414414414415E-3"/>
                  <c:y val="-0.150252525252525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4.30935337628250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D95-41EF-91FD-34D8911F8919}"/>
                </c:ext>
              </c:extLst>
            </c:dLbl>
            <c:dLbl>
              <c:idx val="7"/>
              <c:layout>
                <c:manualLayout>
                  <c:x val="2.8828828828829358E-3"/>
                  <c:y val="-0.17929292929292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95-41EF-91FD-34D8911F8919}"/>
                </c:ext>
              </c:extLst>
            </c:dLbl>
            <c:dLbl>
              <c:idx val="8"/>
              <c:layout>
                <c:manualLayout>
                  <c:x val="0"/>
                  <c:y val="-0.21212121212121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95-41EF-91FD-34D8911F8919}"/>
                </c:ext>
              </c:extLst>
            </c:dLbl>
            <c:dLbl>
              <c:idx val="9"/>
              <c:layout>
                <c:manualLayout>
                  <c:x val="1.4414414414414415E-3"/>
                  <c:y val="-0.227272727272727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95-41EF-91FD-34D8911F8919}"/>
                </c:ext>
              </c:extLst>
            </c:dLbl>
            <c:dLbl>
              <c:idx val="10"/>
              <c:layout>
                <c:manualLayout>
                  <c:x val="2.8828828828827771E-3"/>
                  <c:y val="-0.23737373737373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95-41EF-91FD-34D8911F8919}"/>
                </c:ext>
              </c:extLst>
            </c:dLbl>
            <c:dLbl>
              <c:idx val="11"/>
              <c:layout>
                <c:manualLayout>
                  <c:x val="2.8828828828828829E-3"/>
                  <c:y val="-0.26767676767676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95-41EF-91FD-34D8911F8919}"/>
                </c:ext>
              </c:extLst>
            </c:dLbl>
            <c:dLbl>
              <c:idx val="12"/>
              <c:layout>
                <c:manualLayout>
                  <c:x val="-1.057044845984795E-16"/>
                  <c:y val="-0.29040404040404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95-41EF-91FD-34D8911F8919}"/>
                </c:ext>
              </c:extLst>
            </c:dLbl>
            <c:dLbl>
              <c:idx val="13"/>
              <c:layout>
                <c:manualLayout>
                  <c:x val="2.8828828828828829E-3"/>
                  <c:y val="-0.32323232323232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5.06692913385826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6D95-41EF-91FD-34D8911F8919}"/>
                </c:ext>
              </c:extLst>
            </c:dLbl>
            <c:dLbl>
              <c:idx val="14"/>
              <c:layout>
                <c:manualLayout>
                  <c:x val="-1.057044845984795E-16"/>
                  <c:y val="-0.351010101010101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95-41EF-91FD-34D8911F8919}"/>
                </c:ext>
              </c:extLst>
            </c:dLbl>
            <c:dLbl>
              <c:idx val="15"/>
              <c:layout>
                <c:manualLayout>
                  <c:x val="4.3243243243243244E-3"/>
                  <c:y val="-0.368686868686868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95-41EF-91FD-34D8911F8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事業主数の推移!$C$1:$R$1</c:f>
              <c:strCache>
                <c:ptCount val="16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</c:strCache>
            </c:strRef>
          </c:cat>
          <c:val>
            <c:numRef>
              <c:f>事業主数の推移!$C$2:$R$2</c:f>
              <c:numCache>
                <c:formatCode>0_ "社"</c:formatCode>
                <c:ptCount val="16"/>
                <c:pt idx="0">
                  <c:v>1522</c:v>
                </c:pt>
                <c:pt idx="1">
                  <c:v>2379</c:v>
                </c:pt>
                <c:pt idx="2">
                  <c:v>4350</c:v>
                </c:pt>
                <c:pt idx="3">
                  <c:v>6664</c:v>
                </c:pt>
                <c:pt idx="4">
                  <c:v>8667</c:v>
                </c:pt>
                <c:pt idx="5">
                  <c:v>10334</c:v>
                </c:pt>
                <c:pt idx="6">
                  <c:v>11706</c:v>
                </c:pt>
                <c:pt idx="7">
                  <c:v>12902</c:v>
                </c:pt>
                <c:pt idx="8">
                  <c:v>14628</c:v>
                </c:pt>
                <c:pt idx="9">
                  <c:v>16440</c:v>
                </c:pt>
                <c:pt idx="10">
                  <c:v>17328</c:v>
                </c:pt>
                <c:pt idx="11">
                  <c:v>18393</c:v>
                </c:pt>
                <c:pt idx="12">
                  <c:v>19832</c:v>
                </c:pt>
                <c:pt idx="13">
                  <c:v>22574</c:v>
                </c:pt>
                <c:pt idx="14">
                  <c:v>26228</c:v>
                </c:pt>
                <c:pt idx="15">
                  <c:v>30312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D95-41EF-91FD-34D8911F8919}"/>
            </c:ext>
          </c:extLst>
        </c:ser>
        <c:ser>
          <c:idx val="1"/>
          <c:order val="1"/>
          <c:tx>
            <c:strRef>
              <c:f>事業主数の推移!$A$3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42CCB2EA-30D6-4C58-AB5B-835DFEAF1AF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6D95-41EF-91FD-34D8911F8919}"/>
                </c:ext>
              </c:extLst>
            </c:dLbl>
            <c:dLbl>
              <c:idx val="2"/>
              <c:layout>
                <c:manualLayout>
                  <c:x val="-2.6426121149619876E-17"/>
                  <c:y val="2.5252525252525252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6D95-41EF-91FD-34D8911F8919}"/>
                </c:ext>
              </c:extLst>
            </c:dLbl>
            <c:dLbl>
              <c:idx val="3"/>
              <c:layout>
                <c:manualLayout>
                  <c:x val="-5.2852242299239751E-17"/>
                  <c:y val="4.5454545454545359E-2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6D95-41EF-91FD-34D8911F8919}"/>
                </c:ext>
              </c:extLst>
            </c:dLbl>
            <c:dLbl>
              <c:idx val="4"/>
              <c:layout>
                <c:manualLayout>
                  <c:x val="0"/>
                  <c:y val="5.0505050505050504E-2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6D95-41EF-91FD-34D8911F8919}"/>
                </c:ext>
              </c:extLst>
            </c:dLbl>
            <c:dLbl>
              <c:idx val="5"/>
              <c:layout>
                <c:manualLayout>
                  <c:x val="0"/>
                  <c:y val="3.5353535353535262E-2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6D95-41EF-91FD-34D8911F8919}"/>
                </c:ext>
              </c:extLst>
            </c:dLbl>
            <c:dLbl>
              <c:idx val="6"/>
              <c:layout>
                <c:manualLayout>
                  <c:x val="1.4414414414413886E-3"/>
                  <c:y val="3.0303030303030304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6D95-41EF-91FD-34D8911F8919}"/>
                </c:ext>
              </c:extLst>
            </c:dLbl>
            <c:dLbl>
              <c:idx val="7"/>
              <c:layout>
                <c:manualLayout>
                  <c:x val="0"/>
                  <c:y val="1.0101010101010008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6D95-41EF-91FD-34D8911F8919}"/>
                </c:ext>
              </c:extLst>
            </c:dLbl>
            <c:dLbl>
              <c:idx val="8"/>
              <c:layout>
                <c:manualLayout>
                  <c:x val="-1.057044845984795E-16"/>
                  <c:y val="7.5757575757574832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6D95-41EF-91FD-34D8911F8919}"/>
                </c:ext>
              </c:extLst>
            </c:dLbl>
            <c:dLbl>
              <c:idx val="9"/>
              <c:layout>
                <c:manualLayout>
                  <c:x val="1.4414414414414415E-3"/>
                  <c:y val="1.5151515151515152E-2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6D95-41EF-91FD-34D8911F8919}"/>
                </c:ext>
              </c:extLst>
            </c:dLbl>
            <c:dLbl>
              <c:idx val="10"/>
              <c:layout>
                <c:manualLayout>
                  <c:x val="1.4414414414413356E-3"/>
                  <c:y val="2.5252525252525714E-3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6D95-41EF-91FD-34D8911F8919}"/>
                </c:ext>
              </c:extLst>
            </c:dLbl>
            <c:dLbl>
              <c:idx val="11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6D95-41EF-91FD-34D8911F8919}"/>
                </c:ext>
              </c:extLst>
            </c:dLbl>
            <c:dLbl>
              <c:idx val="12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6D95-41EF-91FD-34D8911F8919}"/>
                </c:ext>
              </c:extLst>
            </c:dLbl>
            <c:dLbl>
              <c:idx val="13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6D95-41EF-91FD-34D8911F8919}"/>
                </c:ext>
              </c:extLst>
            </c:dLbl>
            <c:dLbl>
              <c:idx val="14"/>
              <c:layout>
                <c:manualLayout>
                  <c:x val="2.8828828828827771E-3"/>
                  <c:y val="3.5353535353535352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6D95-41EF-91FD-34D8911F8919}"/>
                </c:ext>
              </c:extLst>
            </c:dLbl>
            <c:dLbl>
              <c:idx val="15"/>
              <c:layout>
                <c:manualLayout>
                  <c:x val="0"/>
                  <c:y val="3.030303030303028E-2"/>
                </c:manualLayout>
              </c:layout>
              <c:tx>
                <c:rich>
                  <a:bodyPr/>
                  <a:lstStyle/>
                  <a:p>
                    <a:fld id="{D3A58625-1B1A-41F9-BE37-CE4AE2B4DAAC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6D95-41EF-91FD-34D8911F8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事業主数の推移!$C$3:$R$3</c:f>
              <c:numCache>
                <c:formatCode>0_ "社"</c:formatCode>
                <c:ptCount val="16"/>
                <c:pt idx="1">
                  <c:v>857</c:v>
                </c:pt>
                <c:pt idx="2">
                  <c:v>1971</c:v>
                </c:pt>
                <c:pt idx="3">
                  <c:v>2314</c:v>
                </c:pt>
                <c:pt idx="4">
                  <c:v>2003</c:v>
                </c:pt>
                <c:pt idx="5">
                  <c:v>1667</c:v>
                </c:pt>
                <c:pt idx="6">
                  <c:v>1372</c:v>
                </c:pt>
                <c:pt idx="7">
                  <c:v>1196</c:v>
                </c:pt>
                <c:pt idx="8">
                  <c:v>1726</c:v>
                </c:pt>
                <c:pt idx="9">
                  <c:v>1812</c:v>
                </c:pt>
                <c:pt idx="10">
                  <c:v>888</c:v>
                </c:pt>
                <c:pt idx="11">
                  <c:v>1065</c:v>
                </c:pt>
                <c:pt idx="12">
                  <c:v>1439</c:v>
                </c:pt>
                <c:pt idx="13">
                  <c:v>2742</c:v>
                </c:pt>
                <c:pt idx="14">
                  <c:v>3654</c:v>
                </c:pt>
                <c:pt idx="15">
                  <c:v>4084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6D95-41EF-91FD-34D8911F8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dirty="0"/>
              <a:t>企業型年金承認規約数の推移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9351717464924836E-3"/>
                  <c:y val="-3.4391534391534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5B8-4351-8F31-8873C4540B68}"/>
                </c:ext>
              </c:extLst>
            </c:dLbl>
            <c:dLbl>
              <c:idx val="2"/>
              <c:layout>
                <c:manualLayout>
                  <c:x val="0"/>
                  <c:y val="-6.6137566137566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B8-4351-8F31-8873C4540B68}"/>
                </c:ext>
              </c:extLst>
            </c:dLbl>
            <c:dLbl>
              <c:idx val="3"/>
              <c:layout>
                <c:manualLayout>
                  <c:x val="1.9351717464925011E-3"/>
                  <c:y val="-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B8-4351-8F31-8873C4540B68}"/>
                </c:ext>
              </c:extLst>
            </c:dLbl>
            <c:dLbl>
              <c:idx val="4"/>
              <c:layout>
                <c:manualLayout>
                  <c:x val="1.9351717464924658E-3"/>
                  <c:y val="-0.119047619047619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B8-4351-8F31-8873C4540B68}"/>
                </c:ext>
              </c:extLst>
            </c:dLbl>
            <c:dLbl>
              <c:idx val="5"/>
              <c:layout>
                <c:manualLayout>
                  <c:x val="1.9351717464925011E-3"/>
                  <c:y val="-0.14550264550264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5B8-4351-8F31-8873C4540B68}"/>
                </c:ext>
              </c:extLst>
            </c:dLbl>
            <c:dLbl>
              <c:idx val="6"/>
              <c:layout>
                <c:manualLayout>
                  <c:x val="1.9351717464925011E-3"/>
                  <c:y val="-0.174603174603174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B8-4351-8F31-8873C4540B68}"/>
                </c:ext>
              </c:extLst>
            </c:dLbl>
            <c:dLbl>
              <c:idx val="7"/>
              <c:layout>
                <c:manualLayout>
                  <c:x val="1.9351717464925011E-3"/>
                  <c:y val="-0.206349206349206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5B8-4351-8F31-8873C4540B68}"/>
                </c:ext>
              </c:extLst>
            </c:dLbl>
            <c:dLbl>
              <c:idx val="8"/>
              <c:layout>
                <c:manualLayout>
                  <c:x val="0"/>
                  <c:y val="-0.238095238095238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B8-4351-8F31-8873C4540B68}"/>
                </c:ext>
              </c:extLst>
            </c:dLbl>
            <c:dLbl>
              <c:idx val="9"/>
              <c:layout>
                <c:manualLayout>
                  <c:x val="3.8703434929850023E-3"/>
                  <c:y val="-0.26190476190476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5B8-4351-8F31-8873C4540B68}"/>
                </c:ext>
              </c:extLst>
            </c:dLbl>
            <c:dLbl>
              <c:idx val="10"/>
              <c:layout>
                <c:manualLayout>
                  <c:x val="-7.0955477687658595E-17"/>
                  <c:y val="-0.29100529100529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5B8-4351-8F31-8873C4540B68}"/>
                </c:ext>
              </c:extLst>
            </c:dLbl>
            <c:dLbl>
              <c:idx val="11"/>
              <c:layout>
                <c:manualLayout>
                  <c:x val="0"/>
                  <c:y val="-0.219576719576719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5B8-4351-8F31-8873C4540B68}"/>
                </c:ext>
              </c:extLst>
            </c:dLbl>
            <c:dLbl>
              <c:idx val="12"/>
              <c:layout>
                <c:manualLayout>
                  <c:x val="-1.9351717464925011E-3"/>
                  <c:y val="-0.26190476190476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5B8-4351-8F31-8873C4540B68}"/>
                </c:ext>
              </c:extLst>
            </c:dLbl>
            <c:dLbl>
              <c:idx val="13"/>
              <c:layout>
                <c:manualLayout>
                  <c:x val="-3.8703434929851445E-3"/>
                  <c:y val="-0.301587301587301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5B8-4351-8F31-8873C4540B68}"/>
                </c:ext>
              </c:extLst>
            </c:dLbl>
            <c:dLbl>
              <c:idx val="14"/>
              <c:layout>
                <c:manualLayout>
                  <c:x val="0"/>
                  <c:y val="-0.341269841269841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5B8-4351-8F31-8873C4540B68}"/>
                </c:ext>
              </c:extLst>
            </c:dLbl>
            <c:dLbl>
              <c:idx val="15"/>
              <c:layout>
                <c:manualLayout>
                  <c:x val="3.8703434929848604E-3"/>
                  <c:y val="-0.362433862433862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5B8-4351-8F31-8873C4540B68}"/>
                </c:ext>
              </c:extLst>
            </c:dLbl>
            <c:dLbl>
              <c:idx val="16"/>
              <c:layout>
                <c:manualLayout>
                  <c:x val="0"/>
                  <c:y val="-0.40740740740740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5B8-4351-8F31-8873C4540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承認規約数!$B$2:$R$2</c:f>
              <c:numCache>
                <c:formatCode>0_ "件"</c:formatCode>
                <c:ptCount val="17"/>
                <c:pt idx="0">
                  <c:v>70</c:v>
                </c:pt>
                <c:pt idx="1">
                  <c:v>361</c:v>
                </c:pt>
                <c:pt idx="2">
                  <c:v>845</c:v>
                </c:pt>
                <c:pt idx="3">
                  <c:v>1402</c:v>
                </c:pt>
                <c:pt idx="4">
                  <c:v>1866</c:v>
                </c:pt>
                <c:pt idx="5">
                  <c:v>2313</c:v>
                </c:pt>
                <c:pt idx="6">
                  <c:v>2710</c:v>
                </c:pt>
                <c:pt idx="7">
                  <c:v>3043</c:v>
                </c:pt>
                <c:pt idx="8">
                  <c:v>3301</c:v>
                </c:pt>
                <c:pt idx="9">
                  <c:v>3705</c:v>
                </c:pt>
                <c:pt idx="10">
                  <c:v>4135</c:v>
                </c:pt>
                <c:pt idx="11">
                  <c:v>4247</c:v>
                </c:pt>
                <c:pt idx="12">
                  <c:v>4434</c:v>
                </c:pt>
                <c:pt idx="13">
                  <c:v>4635</c:v>
                </c:pt>
                <c:pt idx="14">
                  <c:v>4964</c:v>
                </c:pt>
                <c:pt idx="15">
                  <c:v>5349</c:v>
                </c:pt>
                <c:pt idx="16">
                  <c:v>5825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5B8-4351-8F31-8873C4540B68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9351717464925189E-3"/>
                  <c:y val="2.6455026455026356E-2"/>
                </c:manualLayout>
              </c:layout>
              <c:tx>
                <c:rich>
                  <a:bodyPr/>
                  <a:lstStyle/>
                  <a:p>
                    <a:fld id="{7FDE55FE-9CCF-493B-AC6F-F731A58F5DC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85B8-4351-8F31-8873C4540B68}"/>
                </c:ext>
              </c:extLst>
            </c:dLbl>
            <c:dLbl>
              <c:idx val="2"/>
              <c:layout>
                <c:manualLayout>
                  <c:x val="0"/>
                  <c:y val="3.7037037037037035E-2"/>
                </c:manualLayout>
              </c:layout>
              <c:tx>
                <c:rich>
                  <a:bodyPr/>
                  <a:lstStyle/>
                  <a:p>
                    <a:fld id="{35DA6164-ED70-4872-A8DF-8C5DEB11076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85B8-4351-8F31-8873C4540B68}"/>
                </c:ext>
              </c:extLst>
            </c:dLbl>
            <c:dLbl>
              <c:idx val="3"/>
              <c:layout>
                <c:manualLayout>
                  <c:x val="-3.5477738843829297E-17"/>
                  <c:y val="5.2910052910052907E-2"/>
                </c:manualLayout>
              </c:layout>
              <c:tx>
                <c:rich>
                  <a:bodyPr/>
                  <a:lstStyle/>
                  <a:p>
                    <a:fld id="{82F8EB14-1E52-465E-979E-88C1A0A2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85B8-4351-8F31-8873C4540B68}"/>
                </c:ext>
              </c:extLst>
            </c:dLbl>
            <c:dLbl>
              <c:idx val="4"/>
              <c:layout>
                <c:manualLayout>
                  <c:x val="0"/>
                  <c:y val="4.2328042328042326E-2"/>
                </c:manualLayout>
              </c:layout>
              <c:tx>
                <c:rich>
                  <a:bodyPr/>
                  <a:lstStyle/>
                  <a:p>
                    <a:fld id="{1AF2D5F4-6F8F-49A3-BC70-DA84882EFF4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85B8-4351-8F31-8873C4540B68}"/>
                </c:ext>
              </c:extLst>
            </c:dLbl>
            <c:dLbl>
              <c:idx val="5"/>
              <c:layout>
                <c:manualLayout>
                  <c:x val="0"/>
                  <c:y val="4.4973544973544874E-2"/>
                </c:manualLayout>
              </c:layout>
              <c:tx>
                <c:rich>
                  <a:bodyPr/>
                  <a:lstStyle/>
                  <a:p>
                    <a:fld id="{8015F20C-7A7E-48A8-8933-89CAA30E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85B8-4351-8F31-8873C4540B68}"/>
                </c:ext>
              </c:extLst>
            </c:dLbl>
            <c:dLbl>
              <c:idx val="6"/>
              <c:layout>
                <c:manualLayout>
                  <c:x val="1.9351717464925011E-3"/>
                  <c:y val="3.1746031746031744E-2"/>
                </c:manualLayout>
              </c:layout>
              <c:tx>
                <c:rich>
                  <a:bodyPr/>
                  <a:lstStyle/>
                  <a:p>
                    <a:fld id="{9DCDD394-909A-4470-9613-E49CD9F8D57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85B8-4351-8F31-8873C4540B68}"/>
                </c:ext>
              </c:extLst>
            </c:dLbl>
            <c:dLbl>
              <c:idx val="7"/>
              <c:layout>
                <c:manualLayout>
                  <c:x val="3.8703434929850023E-3"/>
                  <c:y val="1.5873015873015872E-2"/>
                </c:manualLayout>
              </c:layout>
              <c:tx>
                <c:rich>
                  <a:bodyPr/>
                  <a:lstStyle/>
                  <a:p>
                    <a:fld id="{88E9C1EB-F454-4CD5-99E9-FA508D6E841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85B8-4351-8F31-8873C4540B68}"/>
                </c:ext>
              </c:extLst>
            </c:dLbl>
            <c:dLbl>
              <c:idx val="8"/>
              <c:layout>
                <c:manualLayout>
                  <c:x val="0"/>
                  <c:y val="-5.2910052910052907E-3"/>
                </c:manualLayout>
              </c:layout>
              <c:tx>
                <c:rich>
                  <a:bodyPr/>
                  <a:lstStyle/>
                  <a:p>
                    <a:fld id="{71268D04-C58B-4802-9DC8-B96BE49781E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85B8-4351-8F31-8873C4540B68}"/>
                </c:ext>
              </c:extLst>
            </c:dLbl>
            <c:dLbl>
              <c:idx val="9"/>
              <c:layout>
                <c:manualLayout>
                  <c:x val="-7.0955477687658595E-17"/>
                  <c:y val="2.6455026455025972E-3"/>
                </c:manualLayout>
              </c:layout>
              <c:tx>
                <c:rich>
                  <a:bodyPr/>
                  <a:lstStyle/>
                  <a:p>
                    <a:fld id="{FBC01C11-B552-469C-B813-E3AEC184B253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85B8-4351-8F31-8873C4540B68}"/>
                </c:ext>
              </c:extLst>
            </c:dLbl>
            <c:dLbl>
              <c:idx val="10"/>
              <c:layout>
                <c:manualLayout>
                  <c:x val="1.9351717464924302E-3"/>
                  <c:y val="2.6455026455026454E-3"/>
                </c:manualLayout>
              </c:layout>
              <c:tx>
                <c:rich>
                  <a:bodyPr/>
                  <a:lstStyle/>
                  <a:p>
                    <a:fld id="{63BA72B3-5A73-49E9-8AB4-B82963B738C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85B8-4351-8F31-8873C4540B68}"/>
                </c:ext>
              </c:extLst>
            </c:dLbl>
            <c:dLbl>
              <c:idx val="11"/>
              <c:layout>
                <c:manualLayout>
                  <c:x val="1.9351717464925011E-3"/>
                  <c:y val="6.8783068783068835E-2"/>
                </c:manualLayout>
              </c:layout>
              <c:tx>
                <c:rich>
                  <a:bodyPr/>
                  <a:lstStyle/>
                  <a:p>
                    <a:fld id="{1476E6CB-0151-49A9-9FF8-CC520D5809F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85B8-4351-8F31-8873C4540B68}"/>
                </c:ext>
              </c:extLst>
            </c:dLbl>
            <c:dLbl>
              <c:idx val="12"/>
              <c:layout>
                <c:manualLayout>
                  <c:x val="-5.8055152394775036E-3"/>
                  <c:y val="3.439153439153439E-2"/>
                </c:manualLayout>
              </c:layout>
              <c:tx>
                <c:rich>
                  <a:bodyPr/>
                  <a:lstStyle/>
                  <a:p>
                    <a:fld id="{1D20CBE1-6E4C-4D2D-910C-C4C380DC8DE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85B8-4351-8F31-8873C4540B68}"/>
                </c:ext>
              </c:extLst>
            </c:dLbl>
            <c:dLbl>
              <c:idx val="13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D70E98C4-86CF-4D31-AC49-16633B6BEDE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85B8-4351-8F31-8873C4540B68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EB896EAE-F387-43E5-AD10-D10D35BC8D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85B8-4351-8F31-8873C4540B68}"/>
                </c:ext>
              </c:extLst>
            </c:dLbl>
            <c:dLbl>
              <c:idx val="15"/>
              <c:layout>
                <c:manualLayout>
                  <c:x val="5.8055152394775036E-3"/>
                  <c:y val="-2.425016077718094E-17"/>
                </c:manualLayout>
              </c:layout>
              <c:tx>
                <c:rich>
                  <a:bodyPr/>
                  <a:lstStyle/>
                  <a:p>
                    <a:fld id="{D6890D33-45A8-44D4-BF46-17963F6E363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85B8-4351-8F31-8873C4540B68}"/>
                </c:ext>
              </c:extLst>
            </c:dLbl>
            <c:dLbl>
              <c:idx val="16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5C289831-4C87-4F87-B539-1A3EB217610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85B8-4351-8F31-8873C4540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承認規約数!$B$3:$R$3</c:f>
              <c:numCache>
                <c:formatCode>0_ "件"</c:formatCode>
                <c:ptCount val="17"/>
                <c:pt idx="1">
                  <c:v>291</c:v>
                </c:pt>
                <c:pt idx="2">
                  <c:v>484</c:v>
                </c:pt>
                <c:pt idx="3">
                  <c:v>557</c:v>
                </c:pt>
                <c:pt idx="4">
                  <c:v>464</c:v>
                </c:pt>
                <c:pt idx="5">
                  <c:v>447</c:v>
                </c:pt>
                <c:pt idx="6">
                  <c:v>397</c:v>
                </c:pt>
                <c:pt idx="7">
                  <c:v>333</c:v>
                </c:pt>
                <c:pt idx="8">
                  <c:v>258</c:v>
                </c:pt>
                <c:pt idx="9">
                  <c:v>404</c:v>
                </c:pt>
                <c:pt idx="10">
                  <c:v>430</c:v>
                </c:pt>
                <c:pt idx="11">
                  <c:v>112</c:v>
                </c:pt>
                <c:pt idx="12">
                  <c:v>187</c:v>
                </c:pt>
                <c:pt idx="13">
                  <c:v>201</c:v>
                </c:pt>
                <c:pt idx="14">
                  <c:v>329</c:v>
                </c:pt>
                <c:pt idx="15">
                  <c:v>385</c:v>
                </c:pt>
                <c:pt idx="16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85B8-4351-8F31-8873C4540B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 dirty="0"/>
              <a:t>29</a:t>
            </a:r>
            <a:r>
              <a:rPr lang="ja-JP" altLang="en-US" sz="2400" dirty="0"/>
              <a:t>年度</a:t>
            </a:r>
            <a:r>
              <a:rPr lang="en-US" altLang="ja-JP" sz="2400" dirty="0"/>
              <a:t>-30</a:t>
            </a:r>
            <a:r>
              <a:rPr lang="ja-JP" altLang="en-US" sz="2400" dirty="0"/>
              <a:t>年度　個人加入者数の推移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個人型月次!$B$3:$O$3</c:f>
              <c:numCache>
                <c:formatCode>#,##0_);[Red]\(#,##0\)</c:formatCode>
                <c:ptCount val="14"/>
                <c:pt idx="0">
                  <c:v>80076</c:v>
                </c:pt>
                <c:pt idx="1">
                  <c:v>85357</c:v>
                </c:pt>
                <c:pt idx="2">
                  <c:v>88530</c:v>
                </c:pt>
                <c:pt idx="3">
                  <c:v>92378</c:v>
                </c:pt>
                <c:pt idx="4">
                  <c:v>96015</c:v>
                </c:pt>
                <c:pt idx="5">
                  <c:v>99560</c:v>
                </c:pt>
                <c:pt idx="6">
                  <c:v>103206</c:v>
                </c:pt>
                <c:pt idx="7">
                  <c:v>107307</c:v>
                </c:pt>
                <c:pt idx="8">
                  <c:v>110500</c:v>
                </c:pt>
                <c:pt idx="9">
                  <c:v>113649</c:v>
                </c:pt>
                <c:pt idx="10">
                  <c:v>117080</c:v>
                </c:pt>
                <c:pt idx="11">
                  <c:v>119814</c:v>
                </c:pt>
                <c:pt idx="12">
                  <c:v>123434</c:v>
                </c:pt>
                <c:pt idx="13">
                  <c:v>125308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3-4A7D-B66C-AAB56A266887}"/>
            </c:ext>
          </c:extLst>
        </c:ser>
        <c:ser>
          <c:idx val="1"/>
          <c:order val="1"/>
          <c:tx>
            <c:v>第2号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個人型月次!$B$5:$O$5</c:f>
              <c:numCache>
                <c:formatCode>#,##0_);[Red]\(#,##0\)</c:formatCode>
                <c:ptCount val="14"/>
                <c:pt idx="0">
                  <c:v>360972</c:v>
                </c:pt>
                <c:pt idx="1">
                  <c:v>413459</c:v>
                </c:pt>
                <c:pt idx="2">
                  <c:v>438779</c:v>
                </c:pt>
                <c:pt idx="3">
                  <c:v>468177</c:v>
                </c:pt>
                <c:pt idx="4">
                  <c:v>499302</c:v>
                </c:pt>
                <c:pt idx="5">
                  <c:v>532073</c:v>
                </c:pt>
                <c:pt idx="6">
                  <c:v>560565</c:v>
                </c:pt>
                <c:pt idx="7">
                  <c:v>591792</c:v>
                </c:pt>
                <c:pt idx="8">
                  <c:v>614148</c:v>
                </c:pt>
                <c:pt idx="9">
                  <c:v>644174</c:v>
                </c:pt>
                <c:pt idx="10">
                  <c:v>677148</c:v>
                </c:pt>
                <c:pt idx="11">
                  <c:v>707278</c:v>
                </c:pt>
                <c:pt idx="12">
                  <c:v>738332</c:v>
                </c:pt>
                <c:pt idx="13">
                  <c:v>756590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3-4A7D-B66C-AAB56A266887}"/>
            </c:ext>
          </c:extLst>
        </c:ser>
        <c:ser>
          <c:idx val="2"/>
          <c:order val="2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個人型月次!$B$7:$O$7</c:f>
              <c:numCache>
                <c:formatCode>#,##0_);[Red]\(#,##0\)</c:formatCode>
                <c:ptCount val="14"/>
                <c:pt idx="0">
                  <c:v>8184</c:v>
                </c:pt>
                <c:pt idx="1">
                  <c:v>10334</c:v>
                </c:pt>
                <c:pt idx="2">
                  <c:v>11445</c:v>
                </c:pt>
                <c:pt idx="3">
                  <c:v>12714</c:v>
                </c:pt>
                <c:pt idx="4">
                  <c:v>14018</c:v>
                </c:pt>
                <c:pt idx="5">
                  <c:v>15200</c:v>
                </c:pt>
                <c:pt idx="6">
                  <c:v>16483</c:v>
                </c:pt>
                <c:pt idx="7">
                  <c:v>17909</c:v>
                </c:pt>
                <c:pt idx="8">
                  <c:v>19021</c:v>
                </c:pt>
                <c:pt idx="9">
                  <c:v>20237</c:v>
                </c:pt>
                <c:pt idx="10">
                  <c:v>21599</c:v>
                </c:pt>
                <c:pt idx="11">
                  <c:v>23082</c:v>
                </c:pt>
                <c:pt idx="12">
                  <c:v>24676</c:v>
                </c:pt>
                <c:pt idx="13">
                  <c:v>25737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43-4A7D-B66C-AAB56A266887}"/>
            </c:ext>
          </c:extLst>
        </c:ser>
        <c:ser>
          <c:idx val="3"/>
          <c:order val="3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0752688172043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43-4A7D-B66C-AAB56A266887}"/>
                </c:ext>
              </c:extLst>
            </c:dLbl>
            <c:dLbl>
              <c:idx val="1"/>
              <c:layout>
                <c:manualLayout>
                  <c:x val="0"/>
                  <c:y val="6.45161290322579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43-4A7D-B66C-AAB56A266887}"/>
                </c:ext>
              </c:extLst>
            </c:dLbl>
            <c:dLbl>
              <c:idx val="2"/>
              <c:layout>
                <c:manualLayout>
                  <c:x val="-1.6856300042140751E-3"/>
                  <c:y val="7.2580645161290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43-4A7D-B66C-AAB56A266887}"/>
                </c:ext>
              </c:extLst>
            </c:dLbl>
            <c:dLbl>
              <c:idx val="3"/>
              <c:layout>
                <c:manualLayout>
                  <c:x val="0"/>
                  <c:y val="6.9892473118279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43-4A7D-B66C-AAB56A266887}"/>
                </c:ext>
              </c:extLst>
            </c:dLbl>
            <c:dLbl>
              <c:idx val="4"/>
              <c:layout>
                <c:manualLayout>
                  <c:x val="0"/>
                  <c:y val="8.0645161290322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43-4A7D-B66C-AAB56A266887}"/>
                </c:ext>
              </c:extLst>
            </c:dLbl>
            <c:dLbl>
              <c:idx val="5"/>
              <c:layout>
                <c:manualLayout>
                  <c:x val="-6.1805719502903633E-17"/>
                  <c:y val="8.8709677419354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43-4A7D-B66C-AAB56A266887}"/>
                </c:ext>
              </c:extLst>
            </c:dLbl>
            <c:dLbl>
              <c:idx val="6"/>
              <c:layout>
                <c:manualLayout>
                  <c:x val="0"/>
                  <c:y val="9.94623655913977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43-4A7D-B66C-AAB56A266887}"/>
                </c:ext>
              </c:extLst>
            </c:dLbl>
            <c:dLbl>
              <c:idx val="7"/>
              <c:layout>
                <c:manualLayout>
                  <c:x val="0"/>
                  <c:y val="0.11021505376344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43-4A7D-B66C-AAB56A266887}"/>
                </c:ext>
              </c:extLst>
            </c:dLbl>
            <c:dLbl>
              <c:idx val="8"/>
              <c:layout>
                <c:manualLayout>
                  <c:x val="0"/>
                  <c:y val="0.112903225806451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43-4A7D-B66C-AAB56A266887}"/>
                </c:ext>
              </c:extLst>
            </c:dLbl>
            <c:dLbl>
              <c:idx val="9"/>
              <c:layout>
                <c:manualLayout>
                  <c:x val="-1.2361143900580727E-16"/>
                  <c:y val="0.118279569892473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43-4A7D-B66C-AAB56A266887}"/>
                </c:ext>
              </c:extLst>
            </c:dLbl>
            <c:dLbl>
              <c:idx val="10"/>
              <c:layout>
                <c:manualLayout>
                  <c:x val="0"/>
                  <c:y val="0.11559139784946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43-4A7D-B66C-AAB56A266887}"/>
                </c:ext>
              </c:extLst>
            </c:dLbl>
            <c:dLbl>
              <c:idx val="11"/>
              <c:layout>
                <c:manualLayout>
                  <c:x val="-3.3712600084282738E-3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43-4A7D-B66C-AAB56A266887}"/>
                </c:ext>
              </c:extLst>
            </c:dLbl>
            <c:dLbl>
              <c:idx val="12"/>
              <c:layout>
                <c:manualLayout>
                  <c:x val="-1.2361143900580727E-16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43-4A7D-B66C-AAB56A266887}"/>
                </c:ext>
              </c:extLst>
            </c:dLbl>
            <c:dLbl>
              <c:idx val="13"/>
              <c:layout>
                <c:manualLayout>
                  <c:x val="0"/>
                  <c:y val="9.67741935483870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個人型月次!$B$9:$O$9</c:f>
              <c:numCache>
                <c:formatCode>#,##0_);[Red]\(#,##0\)</c:formatCode>
                <c:ptCount val="14"/>
                <c:pt idx="0">
                  <c:v>449232</c:v>
                </c:pt>
                <c:pt idx="1">
                  <c:v>509150</c:v>
                </c:pt>
                <c:pt idx="2">
                  <c:v>538754</c:v>
                </c:pt>
                <c:pt idx="3">
                  <c:v>573269</c:v>
                </c:pt>
                <c:pt idx="4">
                  <c:v>609335</c:v>
                </c:pt>
                <c:pt idx="5">
                  <c:v>646833</c:v>
                </c:pt>
                <c:pt idx="6">
                  <c:v>680254</c:v>
                </c:pt>
                <c:pt idx="7">
                  <c:v>717008</c:v>
                </c:pt>
                <c:pt idx="8">
                  <c:v>743669</c:v>
                </c:pt>
                <c:pt idx="9">
                  <c:v>778060</c:v>
                </c:pt>
                <c:pt idx="10">
                  <c:v>815827</c:v>
                </c:pt>
                <c:pt idx="11">
                  <c:v>850174</c:v>
                </c:pt>
                <c:pt idx="12">
                  <c:v>886442</c:v>
                </c:pt>
                <c:pt idx="13">
                  <c:v>907635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143-4A7D-B66C-AAB56A2668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4062360"/>
        <c:axId val="464067608"/>
      </c:barChart>
      <c:catAx>
        <c:axId val="46406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7608"/>
        <c:crosses val="autoZero"/>
        <c:auto val="1"/>
        <c:lblAlgn val="ctr"/>
        <c:lblOffset val="100"/>
        <c:noMultiLvlLbl val="0"/>
      </c:catAx>
      <c:valAx>
        <c:axId val="464067608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平成</a:t>
            </a:r>
            <a:r>
              <a:rPr lang="en-US" altLang="ja-JP" sz="2400" b="0" i="0" baseline="0">
                <a:effectLst/>
              </a:rPr>
              <a:t>30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43642518699416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631-4F78-AEAD-1EBA6887094A}"/>
                </c:ext>
              </c:extLst>
            </c:dLbl>
            <c:dLbl>
              <c:idx val="1"/>
              <c:layout>
                <c:manualLayout>
                  <c:x val="1.6845648364466612E-3"/>
                  <c:y val="-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631-4F78-AEAD-1EBA688709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個人型月次!$N$3:$Y$3</c:f>
              <c:numCache>
                <c:formatCode>#,##0_);[Red]\(#,##0\)</c:formatCode>
                <c:ptCount val="12"/>
                <c:pt idx="0">
                  <c:v>123434</c:v>
                </c:pt>
                <c:pt idx="1">
                  <c:v>125308</c:v>
                </c:pt>
                <c:pt idx="2">
                  <c:v>127855</c:v>
                </c:pt>
                <c:pt idx="3">
                  <c:v>130123</c:v>
                </c:pt>
                <c:pt idx="4">
                  <c:v>132317</c:v>
                </c:pt>
                <c:pt idx="5">
                  <c:v>134559</c:v>
                </c:pt>
                <c:pt idx="6">
                  <c:v>136924</c:v>
                </c:pt>
                <c:pt idx="7">
                  <c:v>138996</c:v>
                </c:pt>
                <c:pt idx="8">
                  <c:v>141106</c:v>
                </c:pt>
                <c:pt idx="9">
                  <c:v>142304</c:v>
                </c:pt>
                <c:pt idx="10">
                  <c:v>144256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31-4F78-AEAD-1EBA6887094A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個人型月次!$N$5:$Y$5</c:f>
              <c:numCache>
                <c:formatCode>#,##0_);[Red]\(#,##0\)</c:formatCode>
                <c:ptCount val="12"/>
                <c:pt idx="0">
                  <c:v>738332</c:v>
                </c:pt>
                <c:pt idx="1">
                  <c:v>756590</c:v>
                </c:pt>
                <c:pt idx="2">
                  <c:v>781766</c:v>
                </c:pt>
                <c:pt idx="3">
                  <c:v>807643</c:v>
                </c:pt>
                <c:pt idx="4">
                  <c:v>835449</c:v>
                </c:pt>
                <c:pt idx="5">
                  <c:v>859362</c:v>
                </c:pt>
                <c:pt idx="6">
                  <c:v>882618</c:v>
                </c:pt>
                <c:pt idx="7">
                  <c:v>903192</c:v>
                </c:pt>
                <c:pt idx="8">
                  <c:v>930664</c:v>
                </c:pt>
                <c:pt idx="9">
                  <c:v>952778</c:v>
                </c:pt>
                <c:pt idx="10">
                  <c:v>977419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631-4F78-AEAD-1EBA6887094A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631-4F78-AEAD-1EBA688709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個人型月次!$N$7:$Y$7</c:f>
              <c:numCache>
                <c:formatCode>#,##0_);[Red]\(#,##0\)</c:formatCode>
                <c:ptCount val="12"/>
                <c:pt idx="0">
                  <c:v>24676</c:v>
                </c:pt>
                <c:pt idx="1">
                  <c:v>25737</c:v>
                </c:pt>
                <c:pt idx="2">
                  <c:v>26982</c:v>
                </c:pt>
                <c:pt idx="3">
                  <c:v>28151</c:v>
                </c:pt>
                <c:pt idx="4">
                  <c:v>29190</c:v>
                </c:pt>
                <c:pt idx="5">
                  <c:v>30288</c:v>
                </c:pt>
                <c:pt idx="6">
                  <c:v>31499</c:v>
                </c:pt>
                <c:pt idx="7">
                  <c:v>32561</c:v>
                </c:pt>
                <c:pt idx="8">
                  <c:v>33591</c:v>
                </c:pt>
                <c:pt idx="9">
                  <c:v>34416</c:v>
                </c:pt>
                <c:pt idx="10">
                  <c:v>35508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631-4F78-AEAD-1EBA6887094A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631-4F78-AEAD-1EBA6887094A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631-4F78-AEAD-1EBA6887094A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631-4F78-AEAD-1EBA6887094A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631-4F78-AEAD-1EBA6887094A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6631-4F78-AEAD-1EBA6887094A}"/>
              </c:ext>
            </c:extLst>
          </c:dPt>
          <c:dPt>
            <c:idx val="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6631-4F78-AEAD-1EBA6887094A}"/>
              </c:ext>
            </c:extLst>
          </c:dPt>
          <c:dLbls>
            <c:dLbl>
              <c:idx val="0"/>
              <c:layout>
                <c:manualLayout>
                  <c:x val="-1.6845648364466612E-3"/>
                  <c:y val="8.24742044878630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631-4F78-AEAD-1EBA6887094A}"/>
                </c:ext>
              </c:extLst>
            </c:dLbl>
            <c:dLbl>
              <c:idx val="1"/>
              <c:layout>
                <c:manualLayout>
                  <c:x val="1.6845648364466612E-3"/>
                  <c:y val="8.93470548618516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631-4F78-AEAD-1EBA6887094A}"/>
                </c:ext>
              </c:extLst>
            </c:dLbl>
            <c:dLbl>
              <c:idx val="2"/>
              <c:layout>
                <c:manualLayout>
                  <c:x val="-3.0883331901303285E-17"/>
                  <c:y val="9.27834800488459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631-4F78-AEAD-1EBA6887094A}"/>
                </c:ext>
              </c:extLst>
            </c:dLbl>
            <c:dLbl>
              <c:idx val="3"/>
              <c:layout>
                <c:manualLayout>
                  <c:x val="0"/>
                  <c:y val="7.903777930086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631-4F78-AEAD-1EBA6887094A}"/>
                </c:ext>
              </c:extLst>
            </c:dLbl>
            <c:dLbl>
              <c:idx val="4"/>
              <c:layout>
                <c:manualLayout>
                  <c:x val="0"/>
                  <c:y val="6.18556533658972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631-4F78-AEAD-1EBA6887094A}"/>
                </c:ext>
              </c:extLst>
            </c:dLbl>
            <c:dLbl>
              <c:idx val="5"/>
              <c:layout>
                <c:manualLayout>
                  <c:x val="-6.176666380260657E-17"/>
                  <c:y val="4.1237102243931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631-4F78-AEAD-1EBA688709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個人型月次!$N$9:$Y$9</c:f>
              <c:numCache>
                <c:formatCode>#,##0_);[Red]\(#,##0\)</c:formatCode>
                <c:ptCount val="12"/>
                <c:pt idx="0">
                  <c:v>886442</c:v>
                </c:pt>
                <c:pt idx="1">
                  <c:v>907635</c:v>
                </c:pt>
                <c:pt idx="2">
                  <c:v>936603</c:v>
                </c:pt>
                <c:pt idx="3">
                  <c:v>965917</c:v>
                </c:pt>
                <c:pt idx="4">
                  <c:v>996956</c:v>
                </c:pt>
                <c:pt idx="5">
                  <c:v>1024209</c:v>
                </c:pt>
                <c:pt idx="6">
                  <c:v>1051041</c:v>
                </c:pt>
                <c:pt idx="7">
                  <c:v>1074749</c:v>
                </c:pt>
                <c:pt idx="8">
                  <c:v>1105361</c:v>
                </c:pt>
                <c:pt idx="9">
                  <c:v>1129498</c:v>
                </c:pt>
                <c:pt idx="10">
                  <c:v>1157183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631-4F78-AEAD-1EBA6887094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3-6631-4F78-AEAD-1EBA6887094A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6631-4F78-AEAD-1EBA6887094A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6631-4F78-AEAD-1EBA6887094A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6631-4F78-AEAD-1EBA6887094A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867F1-9E32-4ACA-8C3B-EF7A3A48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AEBEEB-1A26-470E-B2F5-C1A8FA93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47D8A-E6D5-40B5-99E4-C57FBCB9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A8462-E977-465B-A378-9AF6876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D486B-B0B9-4726-819E-6DF92775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FAC9-ED08-4639-A36A-A1293A3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6E1CE9-E434-4D90-9B53-58CFACB4F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AF327-C45E-4C60-9B6C-CFEFFE0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03AD4-BF30-4A6A-8CF1-8594CF76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9C281-3B3B-4F3C-97E5-8AF0788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3A52B-FF8E-48EE-961F-0A126D5CA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9AF873-1ABA-48A5-B83D-CCDBD6FF0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7F9A5-578F-4EC1-9DD7-4B4C908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B4B73-050C-4EB3-888D-115DFD53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41966-ED9D-4D80-9227-E6B95A19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45EE5-3C17-4FE6-8343-77F7D214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050F-2D4C-43BC-B6AA-A8F848D5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C318-C7D2-4E9C-8E69-1E430A0E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FDC46-E1E4-4B89-9768-4A83C83B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85A2C-B9E7-49F2-8E3F-E5FD0266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4861-62B8-43A1-8041-4B6E927A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2C42EE-2511-4E34-B9B8-77281F6B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ABC7C-0E24-4162-A74F-879408EB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71E4A-C6CA-45BC-A1E9-B29FE52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8288D-E5C9-4688-952D-41D5FD14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6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7CB50-913A-4976-85DD-5A8D49F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6FBCAD-58D0-4FA5-B6E3-4E0EF1566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7761F-7CA8-4466-A3EE-CD7FE6DE9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5EAC-0B6E-451E-AF1B-6CD64F0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74F8A-F692-4E2D-9496-659A5E0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4AF9D-22F3-4440-86EA-D1A10F54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FA8C-C5B3-4984-BD94-21BCA269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377C5-4001-4864-BA80-D2E56486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16BC8-9152-4572-8BFE-E0976585F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33197-6B3D-4A37-9AFD-181F1709E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01C509-4272-4E9D-A137-D40095658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896153-97BB-4DB3-87AD-17D5F2CA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C36AA1-55E6-41AE-84BC-00F5244A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01455-9F07-4B80-A4F7-D3CB095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13C45-8C8C-41FB-B22E-6ED24A72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BDE30D-A7F0-49D8-9F91-2829D7F9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37333-DAC4-4EE1-AA31-4A8B2A92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10454A-20E5-4841-AADD-443AB5F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CD7AC-379F-4116-A558-55CAD45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5616F-455F-45C3-8803-8B02012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F1089A-98C0-40BE-B758-7DBDAE80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7F058-5661-4DBD-ADE9-0A9DC361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64A17-3CEA-44A2-94DF-B84E196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45D66F-3146-496E-9917-7C8C44D71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19532-AF68-4923-A150-5EB5368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35457-8D0A-405B-9707-7D6D0763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0E1B-6C3C-45D5-B295-B0180FAF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7192-28F5-45E3-A079-6934E025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B10280-BBDA-4755-B28E-77B3A7322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D45765-4ADF-404A-952E-7792D5CC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8706-4255-4562-B21D-48186D90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189C9-685A-4FC2-A949-77F58F4B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C50-D365-42D1-A173-A35C4DA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0819C6-2F22-449F-A30B-D423C19D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7AD04-6EC9-49E7-B00F-9B67BFEF2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9C11D-1F35-4382-8652-656AEC774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8A08-8EA9-4E16-AC9D-44F36E893DF0}" type="datetimeFigureOut">
              <a:rPr kumimoji="1" lang="ja-JP" altLang="en-US" smtClean="0"/>
              <a:t>2019/4/11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2DAED-3DB9-4D38-9FB0-74E429A47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4FE96-B9F5-4F77-8B42-E72C26BE0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C3323-04A0-4789-AD9F-905940DEE2B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51DC55-9248-48D0-967B-7EFCC4326E1F}"/>
              </a:ext>
            </a:extLst>
          </p:cNvPr>
          <p:cNvSpPr/>
          <p:nvPr/>
        </p:nvSpPr>
        <p:spPr>
          <a:xfrm>
            <a:off x="2339752" y="3425687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確定拠出年金の規約数等の推移を把握します。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C596B-A377-48D4-8660-C12E9571C92E}"/>
              </a:ext>
            </a:extLst>
          </p:cNvPr>
          <p:cNvSpPr/>
          <p:nvPr/>
        </p:nvSpPr>
        <p:spPr>
          <a:xfrm>
            <a:off x="573561" y="2201319"/>
            <a:ext cx="10014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2"/>
              </a:rPr>
              <a:t>http://www.mhlw.go.jp/stf/seisakunitsuite/bunya/nenkin/nenkin/kyoshutsu/kiyakusu.html</a:t>
            </a:r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CB695-ABB0-422B-BE2B-EA48F4AB0D13}"/>
              </a:ext>
            </a:extLst>
          </p:cNvPr>
          <p:cNvSpPr txBox="1"/>
          <p:nvPr/>
        </p:nvSpPr>
        <p:spPr>
          <a:xfrm>
            <a:off x="729328" y="125395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194625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A0A0521-31EF-4C00-9B37-39F9447BEEC7}"/>
              </a:ext>
            </a:extLst>
          </p:cNvPr>
          <p:cNvSpPr/>
          <p:nvPr/>
        </p:nvSpPr>
        <p:spPr>
          <a:xfrm>
            <a:off x="5287617" y="6594878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1612250"/>
              </p:ext>
            </p:extLst>
          </p:nvPr>
        </p:nvGraphicFramePr>
        <p:xfrm>
          <a:off x="0" y="0"/>
          <a:ext cx="12192000" cy="6594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71902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D315C2-C9BA-4D00-89DD-1DEC25F8C9DF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1528D6FC-39A4-4862-823F-3D677D775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47642"/>
              </p:ext>
            </p:extLst>
          </p:nvPr>
        </p:nvGraphicFramePr>
        <p:xfrm>
          <a:off x="0" y="0"/>
          <a:ext cx="12192000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0041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14FBEF7-2F60-46B9-BE13-9FEAA15FFEB6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3004019"/>
              </p:ext>
            </p:extLst>
          </p:nvPr>
        </p:nvGraphicFramePr>
        <p:xfrm>
          <a:off x="0" y="0"/>
          <a:ext cx="12191999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543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446E940-A725-447F-B6F1-7E1F3AC27A59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9101008"/>
              </p:ext>
            </p:extLst>
          </p:nvPr>
        </p:nvGraphicFramePr>
        <p:xfrm>
          <a:off x="0" y="0"/>
          <a:ext cx="12191999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159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F0FCAD-910F-426B-8F3A-5FA5F970701E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D5572D4-8605-4903-A279-E78CF2A48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919446"/>
              </p:ext>
            </p:extLst>
          </p:nvPr>
        </p:nvGraphicFramePr>
        <p:xfrm>
          <a:off x="0" y="-1"/>
          <a:ext cx="12192000" cy="65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85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16CB49-265F-4FBE-870B-0BD0831591B9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https://www.ideco-koushiki.jp/library/pdf/join_overview_H3102.pdf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6CDC9540-AF40-4C9F-A2C9-8D4D0BE116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5161467"/>
              </p:ext>
            </p:extLst>
          </p:nvPr>
        </p:nvGraphicFramePr>
        <p:xfrm>
          <a:off x="755374" y="185530"/>
          <a:ext cx="10535478" cy="6241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3689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1217</TotalTime>
  <Words>412</Words>
  <Application>Microsoft Office PowerPoint</Application>
  <PresentationFormat>ワイド画面</PresentationFormat>
  <Paragraphs>157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45</cp:revision>
  <cp:lastPrinted>2018-04-26T06:11:32Z</cp:lastPrinted>
  <dcterms:created xsi:type="dcterms:W3CDTF">2018-04-16T05:09:47Z</dcterms:created>
  <dcterms:modified xsi:type="dcterms:W3CDTF">2019-04-11T01:13:22Z</dcterms:modified>
</cp:coreProperties>
</file>