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3" r:id="rId6"/>
    <p:sldId id="265" r:id="rId7"/>
    <p:sldId id="267" r:id="rId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1578394626860421"/>
          <c:w val="0.86800885826771657"/>
          <c:h val="0.72152343075944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419313081430219E-17"/>
                  <c:y val="-2.2753128555176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63-487F-95F0-E7782DE7F789}"/>
                </c:ext>
              </c:extLst>
            </c:dLbl>
            <c:dLbl>
              <c:idx val="2"/>
              <c:layout>
                <c:manualLayout>
                  <c:x val="0"/>
                  <c:y val="-5.005688282138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3-487F-95F0-E7782DE7F789}"/>
                </c:ext>
              </c:extLst>
            </c:dLbl>
            <c:dLbl>
              <c:idx val="3"/>
              <c:layout>
                <c:manualLayout>
                  <c:x val="3.5366931918655734E-3"/>
                  <c:y val="-7.7360637087599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3-487F-95F0-E7782DE7F789}"/>
                </c:ext>
              </c:extLst>
            </c:dLbl>
            <c:dLbl>
              <c:idx val="4"/>
              <c:layout>
                <c:manualLayout>
                  <c:x val="-6.4838626162860438E-17"/>
                  <c:y val="-0.116040955631399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3-487F-95F0-E7782DE7F789}"/>
                </c:ext>
              </c:extLst>
            </c:dLbl>
            <c:dLbl>
              <c:idx val="5"/>
              <c:layout>
                <c:manualLayout>
                  <c:x val="1.7683465959328027E-3"/>
                  <c:y val="-0.147895335608646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63-487F-95F0-E7782DE7F789}"/>
                </c:ext>
              </c:extLst>
            </c:dLbl>
            <c:dLbl>
              <c:idx val="6"/>
              <c:layout>
                <c:manualLayout>
                  <c:x val="1.7683465959328027E-3"/>
                  <c:y val="-0.18430034129692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63-487F-95F0-E7782DE7F789}"/>
                </c:ext>
              </c:extLst>
            </c:dLbl>
            <c:dLbl>
              <c:idx val="7"/>
              <c:layout>
                <c:manualLayout>
                  <c:x val="5.305039787798344E-3"/>
                  <c:y val="-0.220705346985210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3-487F-95F0-E7782DE7F789}"/>
                </c:ext>
              </c:extLst>
            </c:dLbl>
            <c:dLbl>
              <c:idx val="8"/>
              <c:layout>
                <c:manualLayout>
                  <c:x val="8.8417329796639486E-3"/>
                  <c:y val="-0.13424345847554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3-487F-95F0-E7782DE7F789}"/>
                </c:ext>
              </c:extLst>
            </c:dLbl>
            <c:dLbl>
              <c:idx val="9"/>
              <c:layout>
                <c:manualLayout>
                  <c:x val="1.0610079575596688E-2"/>
                  <c:y val="-0.186575654152446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63-487F-95F0-E7782DE7F789}"/>
                </c:ext>
              </c:extLst>
            </c:dLbl>
            <c:dLbl>
              <c:idx val="10"/>
              <c:layout>
                <c:manualLayout>
                  <c:x val="-1.7683465959328027E-3"/>
                  <c:y val="-0.236632536973833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63-487F-95F0-E7782DE7F789}"/>
                </c:ext>
              </c:extLst>
            </c:dLbl>
            <c:dLbl>
              <c:idx val="11"/>
              <c:layout>
                <c:manualLayout>
                  <c:x val="3.5366931918654758E-3"/>
                  <c:y val="-0.23890784982935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63-487F-95F0-E7782DE7F789}"/>
                </c:ext>
              </c:extLst>
            </c:dLbl>
            <c:dLbl>
              <c:idx val="12"/>
              <c:layout>
                <c:manualLayout>
                  <c:x val="5.6979747558080435E-3"/>
                  <c:y val="-0.2646296346062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63-487F-95F0-E7782DE7F789}"/>
                </c:ext>
              </c:extLst>
            </c:dLbl>
            <c:dLbl>
              <c:idx val="13"/>
              <c:layout>
                <c:manualLayout>
                  <c:x val="3.929349680096354E-4"/>
                  <c:y val="-0.29406483745845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63-487F-95F0-E7782DE7F789}"/>
                </c:ext>
              </c:extLst>
            </c:dLbl>
            <c:dLbl>
              <c:idx val="14"/>
              <c:layout>
                <c:manualLayout>
                  <c:x val="-1.5064363638896568E-3"/>
                  <c:y val="-0.32797882346617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63-487F-95F0-E7782DE7F789}"/>
                </c:ext>
              </c:extLst>
            </c:dLbl>
            <c:dLbl>
              <c:idx val="15"/>
              <c:layout>
                <c:manualLayout>
                  <c:x val="5.7408606417553535E-4"/>
                  <c:y val="-0.371728610715469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63-487F-95F0-E7782DE7F789}"/>
                </c:ext>
              </c:extLst>
            </c:dLbl>
            <c:dLbl>
              <c:idx val="16"/>
              <c:layout>
                <c:manualLayout>
                  <c:x val="-1.2967725232572088E-16"/>
                  <c:y val="-0.41638225255972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企業型!$B$2:$R$2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63-487F-95F0-E7782DE7F789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63-487F-95F0-E7782DE7F789}"/>
                </c:ext>
              </c:extLst>
            </c:dLbl>
            <c:dLbl>
              <c:idx val="1"/>
              <c:layout>
                <c:manualLayout>
                  <c:x val="-1.768346595932819E-3"/>
                  <c:y val="2.7303754266211604E-2"/>
                </c:manualLayout>
              </c:layout>
              <c:tx>
                <c:rich>
                  <a:bodyPr/>
                  <a:lstStyle/>
                  <a:p>
                    <a:fld id="{4D5AAFC9-BB2D-495A-B5C4-FC0C1B25C296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63-487F-95F0-E7782DE7F789}"/>
                </c:ext>
              </c:extLst>
            </c:dLbl>
            <c:dLbl>
              <c:idx val="2"/>
              <c:layout>
                <c:manualLayout>
                  <c:x val="0"/>
                  <c:y val="3.4129692832764506E-2"/>
                </c:manualLayout>
              </c:layout>
              <c:tx>
                <c:rich>
                  <a:bodyPr/>
                  <a:lstStyle/>
                  <a:p>
                    <a:fld id="{0D8EDE1D-B673-4623-A967-83B1C62B59DE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63-487F-95F0-E7782DE7F789}"/>
                </c:ext>
              </c:extLst>
            </c:dLbl>
            <c:dLbl>
              <c:idx val="3"/>
              <c:layout>
                <c:manualLayout>
                  <c:x val="0"/>
                  <c:y val="4.7709727410353654E-2"/>
                </c:manualLayout>
              </c:layout>
              <c:tx>
                <c:rich>
                  <a:bodyPr/>
                  <a:lstStyle/>
                  <a:p>
                    <a:fld id="{A20E5D23-E485-4EDC-BC53-DF0FCEC3AA9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63-487F-95F0-E7782DE7F789}"/>
                </c:ext>
              </c:extLst>
            </c:dLbl>
            <c:dLbl>
              <c:idx val="4"/>
              <c:layout>
                <c:manualLayout>
                  <c:x val="-1.7683465959328027E-3"/>
                  <c:y val="3.1854379977246869E-2"/>
                </c:manualLayout>
              </c:layout>
              <c:tx>
                <c:rich>
                  <a:bodyPr/>
                  <a:lstStyle/>
                  <a:p>
                    <a:fld id="{60235151-BC90-43A2-9DD1-94AEE477C28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63-487F-95F0-E7782DE7F789}"/>
                </c:ext>
              </c:extLst>
            </c:dLbl>
            <c:dLbl>
              <c:idx val="5"/>
              <c:layout>
                <c:manualLayout>
                  <c:x val="-6.4838626162860438E-17"/>
                  <c:y val="2.2753128555176336E-2"/>
                </c:manualLayout>
              </c:layout>
              <c:tx>
                <c:rich>
                  <a:bodyPr/>
                  <a:lstStyle/>
                  <a:p>
                    <a:fld id="{B3603EE8-AD2C-4239-AA5B-F8C876B3E29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63-487F-95F0-E7782DE7F789}"/>
                </c:ext>
              </c:extLst>
            </c:dLbl>
            <c:dLbl>
              <c:idx val="6"/>
              <c:layout>
                <c:manualLayout>
                  <c:x val="0"/>
                  <c:y val="1.8130660288624333E-2"/>
                </c:manualLayout>
              </c:layout>
              <c:tx>
                <c:rich>
                  <a:bodyPr/>
                  <a:lstStyle/>
                  <a:p>
                    <a:fld id="{07EB08C1-9A4A-42D3-9C23-C3BD23B4FE9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63-487F-95F0-E7782DE7F78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7589CC2-F643-4489-B5FB-F1C1B610128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63-487F-95F0-E7782DE7F789}"/>
                </c:ext>
              </c:extLst>
            </c:dLbl>
            <c:dLbl>
              <c:idx val="8"/>
              <c:layout>
                <c:manualLayout>
                  <c:x val="-6.4838626162860438E-17"/>
                  <c:y val="0.10011376564277588"/>
                </c:manualLayout>
              </c:layout>
              <c:tx>
                <c:rich>
                  <a:bodyPr/>
                  <a:lstStyle/>
                  <a:p>
                    <a:fld id="{7C0A8496-DF7A-46E9-811F-A949C3CCA7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63-487F-95F0-E7782DE7F789}"/>
                </c:ext>
              </c:extLst>
            </c:dLbl>
            <c:dLbl>
              <c:idx val="9"/>
              <c:layout>
                <c:manualLayout>
                  <c:x val="-6.4838626162860438E-17"/>
                  <c:y val="6.3708759954493738E-2"/>
                </c:manualLayout>
              </c:layout>
              <c:tx>
                <c:rich>
                  <a:bodyPr/>
                  <a:lstStyle/>
                  <a:p>
                    <a:fld id="{5BFD13A6-682D-4E17-8B82-27DBD56A32B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63-487F-95F0-E7782DE7F789}"/>
                </c:ext>
              </c:extLst>
            </c:dLbl>
            <c:dLbl>
              <c:idx val="10"/>
              <c:layout>
                <c:manualLayout>
                  <c:x val="1.7683465959328027E-3"/>
                  <c:y val="7.1197226626535159E-2"/>
                </c:manualLayout>
              </c:layout>
              <c:tx>
                <c:rich>
                  <a:bodyPr/>
                  <a:lstStyle/>
                  <a:p>
                    <a:fld id="{934610ED-BEEB-43FB-B658-4C6DAB49E52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63-487F-95F0-E7782DE7F789}"/>
                </c:ext>
              </c:extLst>
            </c:dLbl>
            <c:dLbl>
              <c:idx val="11"/>
              <c:layout>
                <c:manualLayout>
                  <c:x val="1.7683465959328027E-3"/>
                  <c:y val="4.418120089937563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63-487F-95F0-E7782DE7F789}"/>
                </c:ext>
              </c:extLst>
            </c:dLbl>
            <c:dLbl>
              <c:idx val="12"/>
              <c:layout>
                <c:manualLayout>
                  <c:x val="5.305039787798279E-3"/>
                  <c:y val="2.8988381571757454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63-487F-95F0-E7782DE7F789}"/>
                </c:ext>
              </c:extLst>
            </c:dLbl>
            <c:dLbl>
              <c:idx val="13"/>
              <c:layout>
                <c:manualLayout>
                  <c:x val="5.1740150518320488E-3"/>
                  <c:y val="3.2876479177304199E-2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63-487F-95F0-E7782DE7F789}"/>
                </c:ext>
              </c:extLst>
            </c:dLbl>
            <c:dLbl>
              <c:idx val="14"/>
              <c:layout>
                <c:manualLayout>
                  <c:x val="-1.3102473596635964E-4"/>
                  <c:y val="2.3184542205261886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6D63-487F-95F0-E7782DE7F789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6D63-487F-95F0-E7782DE7F789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企業型!$B$4:$R$4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D63-487F-95F0-E7782DE7F7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個人型!$B$3:$R$3</c:f>
              <c:numCache>
                <c:formatCode>General</c:formatCode>
                <c:ptCount val="17"/>
                <c:pt idx="15" formatCode="0">
                  <c:v>85075</c:v>
                </c:pt>
                <c:pt idx="16">
                  <c:v>120789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F-476E-80A9-F49825A2CBAC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個人型!$B$4:$R$4</c:f>
              <c:numCache>
                <c:formatCode>General</c:formatCode>
                <c:ptCount val="17"/>
                <c:pt idx="15" formatCode="0">
                  <c:v>339649</c:v>
                </c:pt>
                <c:pt idx="16">
                  <c:v>710801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7F-476E-80A9-F49825A2CBAC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0649767318604761E-16"/>
                  <c:y val="-1.6949156312370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F-476E-80A9-F49825A2CBAC}"/>
                </c:ext>
              </c:extLst>
            </c:dLbl>
            <c:dLbl>
              <c:idx val="16"/>
              <c:layout>
                <c:manualLayout>
                  <c:x val="0"/>
                  <c:y val="-2.2598875083161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個人型!$B$5:$R$5</c:f>
              <c:numCache>
                <c:formatCode>General</c:formatCode>
                <c:ptCount val="17"/>
                <c:pt idx="15" formatCode="0">
                  <c:v>6205</c:v>
                </c:pt>
                <c:pt idx="16">
                  <c:v>23097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7F-476E-80A9-F49825A2CBAC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47F-476E-80A9-F49825A2CBAC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47F-476E-80A9-F49825A2CBAC}"/>
              </c:ext>
            </c:extLst>
          </c:dPt>
          <c:dLbls>
            <c:dLbl>
              <c:idx val="1"/>
              <c:layout>
                <c:manualLayout>
                  <c:x val="0"/>
                  <c:y val="-1.9732210158470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7F-476E-80A9-F49825A2CBAC}"/>
                </c:ext>
              </c:extLst>
            </c:dLbl>
            <c:dLbl>
              <c:idx val="2"/>
              <c:layout>
                <c:manualLayout>
                  <c:x val="1.4619884723935442E-3"/>
                  <c:y val="-3.38266459859490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7F-476E-80A9-F49825A2CBAC}"/>
                </c:ext>
              </c:extLst>
            </c:dLbl>
            <c:dLbl>
              <c:idx val="3"/>
              <c:layout>
                <c:manualLayout>
                  <c:x val="1.4619884723935709E-3"/>
                  <c:y val="-3.9464420316940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7F-476E-80A9-F49825A2CBAC}"/>
                </c:ext>
              </c:extLst>
            </c:dLbl>
            <c:dLbl>
              <c:idx val="4"/>
              <c:layout>
                <c:manualLayout>
                  <c:x val="0"/>
                  <c:y val="-4.2283307482436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7F-476E-80A9-F49825A2CBAC}"/>
                </c:ext>
              </c:extLst>
            </c:dLbl>
            <c:dLbl>
              <c:idx val="5"/>
              <c:layout>
                <c:manualLayout>
                  <c:x val="0"/>
                  <c:y val="-5.0739968978923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47F-476E-80A9-F49825A2CBAC}"/>
                </c:ext>
              </c:extLst>
            </c:dLbl>
            <c:dLbl>
              <c:idx val="6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7F-476E-80A9-F49825A2CBAC}"/>
                </c:ext>
              </c:extLst>
            </c:dLbl>
            <c:dLbl>
              <c:idx val="7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7F-476E-80A9-F49825A2CBAC}"/>
                </c:ext>
              </c:extLst>
            </c:dLbl>
            <c:dLbl>
              <c:idx val="8"/>
              <c:layout>
                <c:manualLayout>
                  <c:x val="-1.0721124946202606E-16"/>
                  <c:y val="-6.48344048064024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7F-476E-80A9-F49825A2CBAC}"/>
                </c:ext>
              </c:extLst>
            </c:dLbl>
            <c:dLbl>
              <c:idx val="9"/>
              <c:layout>
                <c:manualLayout>
                  <c:x val="4.3859654171807131E-3"/>
                  <c:y val="-7.0472179137393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7F-476E-80A9-F49825A2CBAC}"/>
                </c:ext>
              </c:extLst>
            </c:dLbl>
            <c:dLbl>
              <c:idx val="10"/>
              <c:layout>
                <c:manualLayout>
                  <c:x val="0"/>
                  <c:y val="-7.0472179137393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7F-476E-80A9-F49825A2CBAC}"/>
                </c:ext>
              </c:extLst>
            </c:dLbl>
            <c:dLbl>
              <c:idx val="11"/>
              <c:layout>
                <c:manualLayout>
                  <c:x val="0"/>
                  <c:y val="-7.60335993593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7F-476E-80A9-F49825A2CBAC}"/>
                </c:ext>
              </c:extLst>
            </c:dLbl>
            <c:dLbl>
              <c:idx val="12"/>
              <c:layout>
                <c:manualLayout>
                  <c:x val="1.9416818554222333E-3"/>
                  <c:y val="-8.15947976216582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7F-476E-80A9-F49825A2CBAC}"/>
                </c:ext>
              </c:extLst>
            </c:dLbl>
            <c:dLbl>
              <c:idx val="13"/>
              <c:layout>
                <c:manualLayout>
                  <c:x val="0"/>
                  <c:y val="-9.2793992174591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7F-476E-80A9-F49825A2CBAC}"/>
                </c:ext>
              </c:extLst>
            </c:dLbl>
            <c:dLbl>
              <c:idx val="14"/>
              <c:layout>
                <c:manualLayout>
                  <c:x val="-5.193159448818898E-3"/>
                  <c:y val="-0.11579365792048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47F-476E-80A9-F49825A2CBAC}"/>
                </c:ext>
              </c:extLst>
            </c:dLbl>
            <c:dLbl>
              <c:idx val="15"/>
              <c:layout>
                <c:manualLayout>
                  <c:x val="-1.6396577671729554E-4"/>
                  <c:y val="1.8192094441944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7F-476E-80A9-F49825A2CBAC}"/>
                </c:ext>
              </c:extLst>
            </c:dLbl>
            <c:dLbl>
              <c:idx val="16"/>
              <c:layout>
                <c:manualLayout>
                  <c:x val="-5.7291256561679809E-3"/>
                  <c:y val="8.7500340957187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739583333333334E-2"/>
                      <c:h val="6.2850592100887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個人型!$B$2:$R$2</c:f>
              <c:numCache>
                <c:formatCode>0_ </c:formatCode>
                <c:ptCount val="17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854687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47F-476E-80A9-F49825A2C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企業型年金実施事業主数の推移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292388451443572E-2"/>
          <c:y val="3.1647776982422653E-2"/>
          <c:w val="0.90980223997721787"/>
          <c:h val="0.79638649742113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5-41EF-91FD-34D8911F8919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5-41EF-91FD-34D8911F8919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5-41EF-91FD-34D8911F8919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95-41EF-91FD-34D8911F8919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95-41EF-91FD-34D8911F8919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95-41EF-91FD-34D8911F8919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5-41EF-91FD-34D8911F8919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95-41EF-91FD-34D8911F8919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95-41EF-91FD-34D8911F8919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95-41EF-91FD-34D8911F8919}"/>
                </c:ext>
              </c:extLst>
            </c:dLbl>
            <c:dLbl>
              <c:idx val="13"/>
              <c:layout>
                <c:manualLayout>
                  <c:x val="2.8828828828828829E-3"/>
                  <c:y val="-0.32323232323232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5.0669291338582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D95-41EF-91FD-34D8911F8919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95-41EF-91FD-34D8911F8919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事業主数の推移!$C$1:$R$1</c:f>
              <c:strCache>
                <c:ptCount val="16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</c:strCache>
            </c:strRef>
          </c:cat>
          <c:val>
            <c:numRef>
              <c:f>事業主数の推移!$C$2:$R$2</c:f>
              <c:numCache>
                <c:formatCode>0_ "社"</c:formatCode>
                <c:ptCount val="16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D95-41EF-91FD-34D8911F8919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D95-41EF-91FD-34D8911F8919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D95-41EF-91FD-34D8911F8919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95-41EF-91FD-34D8911F8919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95-41EF-91FD-34D8911F8919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95-41EF-91FD-34D8911F8919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95-41EF-91FD-34D8911F8919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95-41EF-91FD-34D8911F8919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95-41EF-91FD-34D8911F8919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95-41EF-91FD-34D8911F8919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95-41EF-91FD-34D8911F8919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95-41EF-91FD-34D8911F8919}"/>
                </c:ext>
              </c:extLst>
            </c:dLbl>
            <c:dLbl>
              <c:idx val="14"/>
              <c:layout>
                <c:manualLayout>
                  <c:x val="2.8828828828827771E-3"/>
                  <c:y val="3.5353535353535352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95-41EF-91FD-34D8911F8919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D95-41EF-91FD-34D8911F8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企業型年金承認規約数の推移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B8-4351-8F31-8873C4540B68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B8-4351-8F31-8873C4540B68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B8-4351-8F31-8873C4540B68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B8-4351-8F31-8873C4540B68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B8-4351-8F31-8873C4540B68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B8-4351-8F31-8873C4540B68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B8-4351-8F31-8873C4540B68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B8-4351-8F31-8873C4540B68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B8-4351-8F31-8873C4540B68}"/>
                </c:ext>
              </c:extLst>
            </c:dLbl>
            <c:dLbl>
              <c:idx val="11"/>
              <c:layout>
                <c:manualLayout>
                  <c:x val="0"/>
                  <c:y val="-0.21957671957671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B8-4351-8F31-8873C4540B68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B8-4351-8F31-8873C4540B68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B8-4351-8F31-8873C4540B68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B8-4351-8F31-8873C4540B68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B8-4351-8F31-8873C4540B68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承認規約数!$B$2:$R$2</c:f>
              <c:numCache>
                <c:formatCode>0_ "件"</c:formatCode>
                <c:ptCount val="17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8-4351-8F31-8873C4540B68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85B8-4351-8F31-8873C4540B68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B8-4351-8F31-8873C4540B68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85B8-4351-8F31-8873C4540B68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85B8-4351-8F31-8873C4540B68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85B8-4351-8F31-8873C4540B68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5B8-4351-8F31-8873C4540B68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85B8-4351-8F31-8873C4540B68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5B8-4351-8F31-8873C4540B68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85B8-4351-8F31-8873C4540B68}"/>
                </c:ext>
              </c:extLst>
            </c:dLbl>
            <c:dLbl>
              <c:idx val="11"/>
              <c:layout>
                <c:manualLayout>
                  <c:x val="1.9351717464925011E-3"/>
                  <c:y val="6.8783068783068835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85B8-4351-8F31-8873C4540B68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85B8-4351-8F31-8873C4540B68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85B8-4351-8F31-8873C4540B68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85B8-4351-8F31-8873C4540B68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85B8-4351-8F31-8873C4540B68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B8-4351-8F31-8873C4540B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b="0" i="0" baseline="0">
                <a:effectLst/>
              </a:rPr>
              <a:t>平成</a:t>
            </a:r>
            <a:r>
              <a:rPr lang="en-US" altLang="ja-JP" sz="2000" b="0" i="0" baseline="0">
                <a:effectLst/>
              </a:rPr>
              <a:t>30</a:t>
            </a:r>
            <a:r>
              <a:rPr lang="ja-JP" altLang="ja-JP" sz="2000" b="0" i="0" baseline="0">
                <a:effectLst/>
              </a:rPr>
              <a:t>年度</a:t>
            </a:r>
            <a:r>
              <a:rPr lang="ja-JP" altLang="en-US" sz="2000" b="0" i="0" baseline="0">
                <a:effectLst/>
              </a:rPr>
              <a:t>・</a:t>
            </a:r>
            <a:r>
              <a:rPr lang="en-US" altLang="ja-JP" sz="2000" b="0" i="0" baseline="0">
                <a:effectLst/>
              </a:rPr>
              <a:t>iDeCo</a:t>
            </a:r>
            <a:r>
              <a:rPr lang="ja-JP" altLang="en-US" sz="2000" b="0" i="0" baseline="0">
                <a:effectLst/>
              </a:rPr>
              <a:t>加入</a:t>
            </a:r>
            <a:r>
              <a:rPr lang="ja-JP" altLang="ja-JP" sz="2000" b="0" i="0" baseline="0">
                <a:effectLst/>
              </a:rPr>
              <a:t>者数の推移</a:t>
            </a:r>
            <a:endParaRPr lang="ja-JP" altLang="ja-JP" sz="20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E8-4ABE-B365-7F9D7193959A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E8-4ABE-B365-7F9D71939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E8-4ABE-B365-7F9D7193959A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E8-4ABE-B365-7F9D7193959A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E8-4ABE-B365-7F9D71939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E8-4ABE-B365-7F9D7193959A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6E8-4ABE-B365-7F9D7193959A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6E8-4ABE-B365-7F9D7193959A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6E8-4ABE-B365-7F9D7193959A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6E8-4ABE-B365-7F9D7193959A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6E8-4ABE-B365-7F9D7193959A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6E8-4ABE-B365-7F9D7193959A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E8-4ABE-B365-7F9D7193959A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E8-4ABE-B365-7F9D7193959A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E8-4ABE-B365-7F9D7193959A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6E8-4ABE-B365-7F9D7193959A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6E8-4ABE-B365-7F9D7193959A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6E8-4ABE-B365-7F9D71939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6E8-4ABE-B365-7F9D719395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46E8-4ABE-B365-7F9D7193959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46E8-4ABE-B365-7F9D7193959A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46E8-4ABE-B365-7F9D7193959A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46E8-4ABE-B365-7F9D7193959A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s://www.ideco-koushiki.jp/library/pdf/join_overview_H301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0A0521-31EF-4C00-9B37-39F9447BEEC7}"/>
              </a:ext>
            </a:extLst>
          </p:cNvPr>
          <p:cNvSpPr/>
          <p:nvPr/>
        </p:nvSpPr>
        <p:spPr>
          <a:xfrm>
            <a:off x="5287617" y="6594878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12250"/>
              </p:ext>
            </p:extLst>
          </p:nvPr>
        </p:nvGraphicFramePr>
        <p:xfrm>
          <a:off x="0" y="0"/>
          <a:ext cx="12192000" cy="65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9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D315C2-C9BA-4D00-89DD-1DEC25F8C9DF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7642"/>
              </p:ext>
            </p:extLst>
          </p:nvPr>
        </p:nvGraphicFramePr>
        <p:xfrm>
          <a:off x="0" y="0"/>
          <a:ext cx="12192000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0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4FBEF7-2F60-46B9-BE13-9FEAA15FFEB6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004019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4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46E940-A725-447F-B6F1-7E1F3AC27A59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01008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15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</a:t>
            </a:r>
            <a:r>
              <a:rPr lang="en-US" altLang="ja-JP" sz="1100" dirty="0">
                <a:hlinkClick r:id="rId2"/>
              </a:rPr>
              <a:t>101</a:t>
            </a:r>
            <a:r>
              <a:rPr lang="ja-JP" altLang="en-US" sz="1400" dirty="0" err="1">
                <a:hlinkClick r:id="rId2"/>
              </a:rPr>
              <a:t>.</a:t>
            </a:r>
            <a:r>
              <a:rPr lang="ja-JP" altLang="en-US" sz="1400" dirty="0">
                <a:hlinkClick r:id="rId2"/>
              </a:rPr>
              <a:t>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8567358"/>
              </p:ext>
            </p:extLst>
          </p:nvPr>
        </p:nvGraphicFramePr>
        <p:xfrm>
          <a:off x="1020416" y="318053"/>
          <a:ext cx="10270434" cy="5844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328</Words>
  <Application>Microsoft Office PowerPoint</Application>
  <PresentationFormat>ワイド画面</PresentationFormat>
  <Paragraphs>73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44</cp:revision>
  <cp:lastPrinted>2018-04-26T06:11:32Z</cp:lastPrinted>
  <dcterms:created xsi:type="dcterms:W3CDTF">2018-04-16T05:09:47Z</dcterms:created>
  <dcterms:modified xsi:type="dcterms:W3CDTF">2019-03-04T05:23:03Z</dcterms:modified>
</cp:coreProperties>
</file>