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7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>
                <a:effectLst/>
              </a:rPr>
              <a:t>平成</a:t>
            </a:r>
            <a:r>
              <a:rPr lang="en-US" altLang="ja-JP" sz="2000" b="0" i="0" baseline="0">
                <a:effectLst/>
              </a:rPr>
              <a:t>30</a:t>
            </a:r>
            <a:r>
              <a:rPr lang="ja-JP" altLang="ja-JP" sz="2000" b="0" i="0" baseline="0">
                <a:effectLst/>
              </a:rPr>
              <a:t>年度</a:t>
            </a:r>
            <a:r>
              <a:rPr lang="ja-JP" altLang="en-US" sz="2000" b="0" i="0" baseline="0">
                <a:effectLst/>
              </a:rPr>
              <a:t>・</a:t>
            </a:r>
            <a:r>
              <a:rPr lang="en-US" altLang="ja-JP" sz="2000" b="0" i="0" baseline="0">
                <a:effectLst/>
              </a:rPr>
              <a:t>iDeCo</a:t>
            </a:r>
            <a:r>
              <a:rPr lang="ja-JP" altLang="en-US" sz="2000" b="0" i="0" baseline="0">
                <a:effectLst/>
              </a:rPr>
              <a:t>加入</a:t>
            </a:r>
            <a:r>
              <a:rPr lang="ja-JP" altLang="ja-JP" sz="2000" b="0" i="0" baseline="0">
                <a:effectLst/>
              </a:rPr>
              <a:t>者数の推移</a:t>
            </a:r>
            <a:endParaRPr lang="ja-JP" altLang="ja-JP" sz="20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BF-459B-83AE-992590BE2CFA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BF-459B-83AE-992590BE2C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BF-459B-83AE-992590BE2CFA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BF-459B-83AE-992590BE2CFA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BF-459B-83AE-992590BE2C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BF-459B-83AE-992590BE2CFA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3BF-459B-83AE-992590BE2CFA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3BF-459B-83AE-992590BE2CFA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3BF-459B-83AE-992590BE2CFA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3BF-459B-83AE-992590BE2CFA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3BF-459B-83AE-992590BE2CFA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3BF-459B-83AE-992590BE2CFA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BF-459B-83AE-992590BE2CFA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BF-459B-83AE-992590BE2CFA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BF-459B-83AE-992590BE2CFA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BF-459B-83AE-992590BE2CFA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3BF-459B-83AE-992590BE2CFA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3BF-459B-83AE-992590BE2C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3BF-459B-83AE-992590BE2C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3BF-459B-83AE-992590BE2CFA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3BF-459B-83AE-992590BE2CFA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3BF-459B-83AE-992590BE2CFA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3BF-459B-83AE-992590BE2CFA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co-koushiki.jp/library/pdf/join_overview_H3011.pdf" TargetMode="Externa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052566"/>
              </p:ext>
            </p:extLst>
          </p:nvPr>
        </p:nvGraphicFramePr>
        <p:xfrm>
          <a:off x="838200" y="557213"/>
          <a:ext cx="10515600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3"/>
              </a:rPr>
              <a:t>https://www.ideco-koushiki.jp/library/pdf/</a:t>
            </a:r>
            <a:r>
              <a:rPr lang="ja-JP" altLang="en-US" sz="1100" dirty="0">
                <a:hlinkClick r:id="rId3"/>
              </a:rPr>
              <a:t>join_overview_H30</a:t>
            </a:r>
            <a:r>
              <a:rPr lang="en-US" altLang="ja-JP" sz="1100" dirty="0">
                <a:hlinkClick r:id="rId3"/>
              </a:rPr>
              <a:t>12</a:t>
            </a:r>
            <a:r>
              <a:rPr lang="ja-JP" altLang="en-US" sz="1400" dirty="0" err="1">
                <a:hlinkClick r:id="rId3"/>
              </a:rPr>
              <a:t>.</a:t>
            </a:r>
            <a:r>
              <a:rPr lang="ja-JP" altLang="en-US" sz="1400" dirty="0">
                <a:hlinkClick r:id="rId3"/>
              </a:rPr>
              <a:t>pdf</a:t>
            </a:r>
            <a:r>
              <a:rPr lang="ja-JP" altLang="en-US" sz="14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328</Words>
  <Application>Microsoft Office PowerPoint</Application>
  <PresentationFormat>ワイド画面</PresentationFormat>
  <Paragraphs>73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42</cp:revision>
  <cp:lastPrinted>2018-04-26T06:11:32Z</cp:lastPrinted>
  <dcterms:created xsi:type="dcterms:W3CDTF">2018-04-16T05:09:47Z</dcterms:created>
  <dcterms:modified xsi:type="dcterms:W3CDTF">2019-02-06T01:58:17Z</dcterms:modified>
</cp:coreProperties>
</file>