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6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0" i="0" baseline="0">
                <a:effectLst/>
              </a:rPr>
              <a:t>平成</a:t>
            </a:r>
            <a:r>
              <a:rPr lang="en-US" altLang="ja-JP" sz="2000" b="0" i="0" baseline="0">
                <a:effectLst/>
              </a:rPr>
              <a:t>30</a:t>
            </a:r>
            <a:r>
              <a:rPr lang="ja-JP" altLang="ja-JP" sz="2000" b="0" i="0" baseline="0">
                <a:effectLst/>
              </a:rPr>
              <a:t>年度</a:t>
            </a:r>
            <a:r>
              <a:rPr lang="ja-JP" altLang="en-US" sz="2000" b="0" i="0" baseline="0">
                <a:effectLst/>
              </a:rPr>
              <a:t>・</a:t>
            </a:r>
            <a:r>
              <a:rPr lang="en-US" altLang="ja-JP" sz="2000" b="0" i="0" baseline="0">
                <a:effectLst/>
              </a:rPr>
              <a:t>iDeCo</a:t>
            </a:r>
            <a:r>
              <a:rPr lang="ja-JP" altLang="en-US" sz="2000" b="0" i="0" baseline="0">
                <a:effectLst/>
              </a:rPr>
              <a:t>加入</a:t>
            </a:r>
            <a:r>
              <a:rPr lang="ja-JP" altLang="ja-JP" sz="2000" b="0" i="0" baseline="0">
                <a:effectLst/>
              </a:rPr>
              <a:t>者数の推移</a:t>
            </a:r>
            <a:endParaRPr lang="ja-JP" altLang="ja-JP" sz="20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57-4637-BD40-6E944F9F79F0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7-4637-BD40-6E944F9F7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57-4637-BD40-6E944F9F79F0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57-4637-BD40-6E944F9F79F0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57-4637-BD40-6E944F9F7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57-4637-BD40-6E944F9F79F0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57-4637-BD40-6E944F9F79F0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57-4637-BD40-6E944F9F79F0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A57-4637-BD40-6E944F9F79F0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A57-4637-BD40-6E944F9F79F0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A57-4637-BD40-6E944F9F79F0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A57-4637-BD40-6E944F9F79F0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57-4637-BD40-6E944F9F79F0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57-4637-BD40-6E944F9F79F0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57-4637-BD40-6E944F9F79F0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57-4637-BD40-6E944F9F79F0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A57-4637-BD40-6E944F9F79F0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A57-4637-BD40-6E944F9F7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A57-4637-BD40-6E944F9F79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7A57-4637-BD40-6E944F9F79F0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7A57-4637-BD40-6E944F9F79F0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7A57-4637-BD40-6E944F9F79F0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7A57-4637-BD40-6E944F9F79F0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40217203783065414"/>
          <c:y val="0.9161110251024458"/>
          <c:w val="0.21882164614784516"/>
          <c:h val="7.0391322107490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081406-FC1A-4C1D-8E6C-517FBE261E98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</a:t>
            </a:r>
            <a:r>
              <a:rPr lang="en-US" altLang="ja-JP" sz="1100" dirty="0">
                <a:hlinkClick r:id="rId2"/>
              </a:rPr>
              <a:t>11</a:t>
            </a:r>
            <a:r>
              <a:rPr lang="ja-JP" altLang="en-US" sz="1400" dirty="0" err="1">
                <a:hlinkClick r:id="rId2"/>
              </a:rPr>
              <a:t>.</a:t>
            </a:r>
            <a:r>
              <a:rPr lang="ja-JP" altLang="en-US" sz="1400" dirty="0">
                <a:hlinkClick r:id="rId2"/>
              </a:rPr>
              <a:t>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138027"/>
              </p:ext>
            </p:extLst>
          </p:nvPr>
        </p:nvGraphicFramePr>
        <p:xfrm>
          <a:off x="1007165" y="556591"/>
          <a:ext cx="10416209" cy="564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424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343</Words>
  <Application>Microsoft Office PowerPoint</Application>
  <PresentationFormat>ワイド画面</PresentationFormat>
  <Paragraphs>88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41</cp:revision>
  <cp:lastPrinted>2018-04-26T06:11:32Z</cp:lastPrinted>
  <dcterms:created xsi:type="dcterms:W3CDTF">2018-04-16T05:09:47Z</dcterms:created>
  <dcterms:modified xsi:type="dcterms:W3CDTF">2019-01-17T01:37:36Z</dcterms:modified>
</cp:coreProperties>
</file>