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6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35-4E66-BE94-D9A16F719CC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35-4E66-BE94-D9A16F719C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35-4E66-BE94-D9A16F719CC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35-4E66-BE94-D9A16F719CC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35-4E66-BE94-D9A16F719C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35-4E66-BE94-D9A16F719CC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335-4E66-BE94-D9A16F719CC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335-4E66-BE94-D9A16F719CC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335-4E66-BE94-D9A16F719CC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335-4E66-BE94-D9A16F719CC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335-4E66-BE94-D9A16F719CC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335-4E66-BE94-D9A16F719CC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35-4E66-BE94-D9A16F719CC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35-4E66-BE94-D9A16F719CC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35-4E66-BE94-D9A16F719CC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335-4E66-BE94-D9A16F719CC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335-4E66-BE94-D9A16F719CC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335-4E66-BE94-D9A16F719C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335-4E66-BE94-D9A16F719C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1335-4E66-BE94-D9A16F719CC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1335-4E66-BE94-D9A16F719CC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1335-4E66-BE94-D9A16F719CC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1335-4E66-BE94-D9A16F719CC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081406-FC1A-4C1D-8E6C-517FBE261E98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339265"/>
              </p:ext>
            </p:extLst>
          </p:nvPr>
        </p:nvGraphicFramePr>
        <p:xfrm>
          <a:off x="245164" y="371061"/>
          <a:ext cx="11509514" cy="604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424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343</Words>
  <Application>Microsoft Office PowerPoint</Application>
  <PresentationFormat>ワイド画面</PresentationFormat>
  <Paragraphs>88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38</cp:revision>
  <cp:lastPrinted>2018-04-26T06:11:32Z</cp:lastPrinted>
  <dcterms:created xsi:type="dcterms:W3CDTF">2018-04-16T05:09:47Z</dcterms:created>
  <dcterms:modified xsi:type="dcterms:W3CDTF">2018-12-03T03:08:44Z</dcterms:modified>
</cp:coreProperties>
</file>