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8" r:id="rId2"/>
    <p:sldId id="291" r:id="rId3"/>
    <p:sldId id="296" r:id="rId4"/>
    <p:sldId id="293" r:id="rId5"/>
    <p:sldId id="292" r:id="rId6"/>
    <p:sldId id="294" r:id="rId7"/>
    <p:sldId id="287" r:id="rId8"/>
    <p:sldId id="297" r:id="rId9"/>
    <p:sldId id="290" r:id="rId10"/>
    <p:sldId id="288" r:id="rId11"/>
    <p:sldId id="295" r:id="rId12"/>
    <p:sldId id="289" r:id="rId13"/>
  </p:sldIdLst>
  <p:sldSz cx="9144000" cy="6858000" type="screen4x3"/>
  <p:notesSz cx="6797675" cy="9926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  <a:srgbClr val="FFFF99"/>
    <a:srgbClr val="FFFFCC"/>
    <a:srgbClr val="0000CC"/>
    <a:srgbClr val="CC99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5" autoAdjust="0"/>
    <p:restoredTop sz="94652" autoAdjust="0"/>
  </p:normalViewPr>
  <p:slideViewPr>
    <p:cSldViewPr>
      <p:cViewPr varScale="1">
        <p:scale>
          <a:sx n="70" d="100"/>
          <a:sy n="70" d="100"/>
        </p:scale>
        <p:origin x="734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200" d="100"/>
          <a:sy n="200" d="100"/>
        </p:scale>
        <p:origin x="96" y="-52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吉田Satoshi" userId="14b24b85666c852b" providerId="LiveId" clId="{51FC56B6-F377-4DED-8342-CE81EB3D2F00}"/>
    <pc:docChg chg="addSld modSld sldOrd">
      <pc:chgData name="吉田Satoshi" userId="14b24b85666c852b" providerId="LiveId" clId="{51FC56B6-F377-4DED-8342-CE81EB3D2F00}" dt="2018-03-19T12:25:14.379" v="296"/>
      <pc:docMkLst>
        <pc:docMk/>
      </pc:docMkLst>
      <pc:sldChg chg="addSp modSp">
        <pc:chgData name="吉田Satoshi" userId="14b24b85666c852b" providerId="LiveId" clId="{51FC56B6-F377-4DED-8342-CE81EB3D2F00}" dt="2018-03-19T12:12:56.603" v="67" actId="14100"/>
        <pc:sldMkLst>
          <pc:docMk/>
          <pc:sldMk cId="3573852272" sldId="287"/>
        </pc:sldMkLst>
        <pc:spChg chg="add mod">
          <ac:chgData name="吉田Satoshi" userId="14b24b85666c852b" providerId="LiveId" clId="{51FC56B6-F377-4DED-8342-CE81EB3D2F00}" dt="2018-03-19T12:12:36.860" v="66" actId="1076"/>
          <ac:spMkLst>
            <pc:docMk/>
            <pc:sldMk cId="3573852272" sldId="287"/>
            <ac:spMk id="3" creationId="{BACB51F9-1461-4B36-B1C7-FB21C14F6774}"/>
          </ac:spMkLst>
        </pc:spChg>
        <pc:graphicFrameChg chg="mod">
          <ac:chgData name="吉田Satoshi" userId="14b24b85666c852b" providerId="LiveId" clId="{51FC56B6-F377-4DED-8342-CE81EB3D2F00}" dt="2018-03-19T12:12:56.603" v="67" actId="14100"/>
          <ac:graphicFrameMkLst>
            <pc:docMk/>
            <pc:sldMk cId="3573852272" sldId="287"/>
            <ac:graphicFrameMk id="6" creationId="{FEFD942E-7AE6-41D9-8097-C5E1196675E6}"/>
          </ac:graphicFrameMkLst>
        </pc:graphicFrameChg>
      </pc:sldChg>
      <pc:sldChg chg="addSp delSp modSp add mod ord">
        <pc:chgData name="吉田Satoshi" userId="14b24b85666c852b" providerId="LiveId" clId="{51FC56B6-F377-4DED-8342-CE81EB3D2F00}" dt="2018-03-19T12:25:14.379" v="296"/>
        <pc:sldMkLst>
          <pc:docMk/>
          <pc:sldMk cId="1817094349" sldId="291"/>
        </pc:sldMkLst>
        <pc:spChg chg="add mod">
          <ac:chgData name="吉田Satoshi" userId="14b24b85666c852b" providerId="LiveId" clId="{51FC56B6-F377-4DED-8342-CE81EB3D2F00}" dt="2018-03-19T12:20:47.613" v="212" actId="1038"/>
          <ac:spMkLst>
            <pc:docMk/>
            <pc:sldMk cId="1817094349" sldId="291"/>
            <ac:spMk id="3" creationId="{D08C2DF1-C841-427F-8042-CBC1D04B66A2}"/>
          </ac:spMkLst>
        </pc:spChg>
        <pc:spChg chg="mod">
          <ac:chgData name="吉田Satoshi" userId="14b24b85666c852b" providerId="LiveId" clId="{51FC56B6-F377-4DED-8342-CE81EB3D2F00}" dt="2018-03-19T12:20:47.613" v="212" actId="1038"/>
          <ac:spMkLst>
            <pc:docMk/>
            <pc:sldMk cId="1817094349" sldId="291"/>
            <ac:spMk id="4" creationId="{8ACA8CE7-56D9-4BAD-A925-0C7C81F4B090}"/>
          </ac:spMkLst>
        </pc:spChg>
        <pc:spChg chg="mod">
          <ac:chgData name="吉田Satoshi" userId="14b24b85666c852b" providerId="LiveId" clId="{51FC56B6-F377-4DED-8342-CE81EB3D2F00}" dt="2018-03-19T12:20:47.613" v="212" actId="1038"/>
          <ac:spMkLst>
            <pc:docMk/>
            <pc:sldMk cId="1817094349" sldId="291"/>
            <ac:spMk id="5" creationId="{7968C49A-442C-4DA2-B6A0-B6BE79DFE920}"/>
          </ac:spMkLst>
        </pc:spChg>
        <pc:spChg chg="mod">
          <ac:chgData name="吉田Satoshi" userId="14b24b85666c852b" providerId="LiveId" clId="{51FC56B6-F377-4DED-8342-CE81EB3D2F00}" dt="2018-03-19T12:20:47.613" v="212" actId="1038"/>
          <ac:spMkLst>
            <pc:docMk/>
            <pc:sldMk cId="1817094349" sldId="291"/>
            <ac:spMk id="7" creationId="{A1683A85-E563-44E7-A3E7-CDA91FB3539E}"/>
          </ac:spMkLst>
        </pc:spChg>
        <pc:spChg chg="mod">
          <ac:chgData name="吉田Satoshi" userId="14b24b85666c852b" providerId="LiveId" clId="{51FC56B6-F377-4DED-8342-CE81EB3D2F00}" dt="2018-03-19T12:20:47.613" v="212" actId="1038"/>
          <ac:spMkLst>
            <pc:docMk/>
            <pc:sldMk cId="1817094349" sldId="291"/>
            <ac:spMk id="8" creationId="{9312F2C4-0391-431B-AE2D-9F85D11590AC}"/>
          </ac:spMkLst>
        </pc:spChg>
        <pc:spChg chg="mod">
          <ac:chgData name="吉田Satoshi" userId="14b24b85666c852b" providerId="LiveId" clId="{51FC56B6-F377-4DED-8342-CE81EB3D2F00}" dt="2018-03-19T12:20:47.613" v="212" actId="1038"/>
          <ac:spMkLst>
            <pc:docMk/>
            <pc:sldMk cId="1817094349" sldId="291"/>
            <ac:spMk id="9" creationId="{04ED00CB-7039-42B7-AAFA-DA90023E6CFA}"/>
          </ac:spMkLst>
        </pc:spChg>
        <pc:spChg chg="mod">
          <ac:chgData name="吉田Satoshi" userId="14b24b85666c852b" providerId="LiveId" clId="{51FC56B6-F377-4DED-8342-CE81EB3D2F00}" dt="2018-03-19T12:20:47.613" v="212" actId="1038"/>
          <ac:spMkLst>
            <pc:docMk/>
            <pc:sldMk cId="1817094349" sldId="291"/>
            <ac:spMk id="10" creationId="{ED29917A-4934-4FE9-844D-65430EFBC0E3}"/>
          </ac:spMkLst>
        </pc:spChg>
        <pc:spChg chg="add mod">
          <ac:chgData name="吉田Satoshi" userId="14b24b85666c852b" providerId="LiveId" clId="{51FC56B6-F377-4DED-8342-CE81EB3D2F00}" dt="2018-03-19T12:15:16.012" v="100" actId="1038"/>
          <ac:spMkLst>
            <pc:docMk/>
            <pc:sldMk cId="1817094349" sldId="291"/>
            <ac:spMk id="11" creationId="{DA6080D2-591C-40A7-BF43-C0421F57003C}"/>
          </ac:spMkLst>
        </pc:spChg>
        <pc:spChg chg="add mod">
          <ac:chgData name="吉田Satoshi" userId="14b24b85666c852b" providerId="LiveId" clId="{51FC56B6-F377-4DED-8342-CE81EB3D2F00}" dt="2018-03-19T12:20:58.821" v="218" actId="14100"/>
          <ac:spMkLst>
            <pc:docMk/>
            <pc:sldMk cId="1817094349" sldId="291"/>
            <ac:spMk id="14" creationId="{AF91C670-7869-4564-8BB6-2C326A87A110}"/>
          </ac:spMkLst>
        </pc:spChg>
        <pc:spChg chg="add mod">
          <ac:chgData name="吉田Satoshi" userId="14b24b85666c852b" providerId="LiveId" clId="{51FC56B6-F377-4DED-8342-CE81EB3D2F00}" dt="2018-03-19T12:20:47.613" v="212" actId="1038"/>
          <ac:spMkLst>
            <pc:docMk/>
            <pc:sldMk cId="1817094349" sldId="291"/>
            <ac:spMk id="16" creationId="{C573C8D2-5A42-462A-8338-09E66C88AE26}"/>
          </ac:spMkLst>
        </pc:spChg>
        <pc:spChg chg="mod">
          <ac:chgData name="吉田Satoshi" userId="14b24b85666c852b" providerId="LiveId" clId="{51FC56B6-F377-4DED-8342-CE81EB3D2F00}" dt="2018-03-19T12:20:52.068" v="216" actId="1037"/>
          <ac:spMkLst>
            <pc:docMk/>
            <pc:sldMk cId="1817094349" sldId="291"/>
            <ac:spMk id="17" creationId="{00000000-0000-0000-0000-000000000000}"/>
          </ac:spMkLst>
        </pc:spChg>
        <pc:spChg chg="add del mod">
          <ac:chgData name="吉田Satoshi" userId="14b24b85666c852b" providerId="LiveId" clId="{51FC56B6-F377-4DED-8342-CE81EB3D2F00}" dt="2018-03-19T12:22:31.814" v="252"/>
          <ac:spMkLst>
            <pc:docMk/>
            <pc:sldMk cId="1817094349" sldId="291"/>
            <ac:spMk id="18" creationId="{04807217-365A-4377-80C0-EB021755B336}"/>
          </ac:spMkLst>
        </pc:spChg>
        <pc:spChg chg="add mod">
          <ac:chgData name="吉田Satoshi" userId="14b24b85666c852b" providerId="LiveId" clId="{51FC56B6-F377-4DED-8342-CE81EB3D2F00}" dt="2018-03-19T12:23:42.082" v="270"/>
          <ac:spMkLst>
            <pc:docMk/>
            <pc:sldMk cId="1817094349" sldId="291"/>
            <ac:spMk id="19" creationId="{8B185ABF-496B-40BE-8EB6-C9C1770BF135}"/>
          </ac:spMkLst>
        </pc:spChg>
        <pc:spChg chg="add mod">
          <ac:chgData name="吉田Satoshi" userId="14b24b85666c852b" providerId="LiveId" clId="{51FC56B6-F377-4DED-8342-CE81EB3D2F00}" dt="2018-03-19T12:25:14.379" v="296"/>
          <ac:spMkLst>
            <pc:docMk/>
            <pc:sldMk cId="1817094349" sldId="291"/>
            <ac:spMk id="20" creationId="{5A4FD7F2-CF72-426F-83EC-3FA1C890DF65}"/>
          </ac:spMkLst>
        </pc:spChg>
        <pc:graphicFrameChg chg="del">
          <ac:chgData name="吉田Satoshi" userId="14b24b85666c852b" providerId="LiveId" clId="{51FC56B6-F377-4DED-8342-CE81EB3D2F00}" dt="2018-03-19T12:07:05.462" v="1" actId="478"/>
          <ac:graphicFrameMkLst>
            <pc:docMk/>
            <pc:sldMk cId="1817094349" sldId="291"/>
            <ac:graphicFrameMk id="6" creationId="{FEFD942E-7AE6-41D9-8097-C5E1196675E6}"/>
          </ac:graphicFrameMkLst>
        </pc:graphicFrameChg>
        <pc:graphicFrameChg chg="add mod">
          <ac:chgData name="吉田Satoshi" userId="14b24b85666c852b" providerId="LiveId" clId="{51FC56B6-F377-4DED-8342-CE81EB3D2F00}" dt="2018-03-19T12:20:47.613" v="212" actId="1038"/>
          <ac:graphicFrameMkLst>
            <pc:docMk/>
            <pc:sldMk cId="1817094349" sldId="291"/>
            <ac:graphicFrameMk id="13" creationId="{40473EF9-2F90-4A43-803B-1B9046E58C16}"/>
          </ac:graphicFrameMkLst>
        </pc:graphicFrameChg>
      </pc:sldChg>
    </pc:docChg>
  </pc:docChgLst>
  <pc:docChgLst>
    <pc:chgData name="吉田Satoshi" userId="14b24b85666c852b" providerId="LiveId" clId="{CFC398B6-3E1A-4A17-B912-3FC08B2AB763}"/>
    <pc:docChg chg="custSel addSld modSld sldOrd">
      <pc:chgData name="吉田Satoshi" userId="14b24b85666c852b" providerId="LiveId" clId="{CFC398B6-3E1A-4A17-B912-3FC08B2AB763}" dt="2018-03-13T06:55:53.137" v="114" actId="14100"/>
      <pc:docMkLst>
        <pc:docMk/>
      </pc:docMkLst>
      <pc:sldChg chg="modSp">
        <pc:chgData name="吉田Satoshi" userId="14b24b85666c852b" providerId="LiveId" clId="{CFC398B6-3E1A-4A17-B912-3FC08B2AB763}" dt="2018-03-01T05:08:57.722" v="1" actId="14100"/>
        <pc:sldMkLst>
          <pc:docMk/>
          <pc:sldMk cId="3573852272" sldId="287"/>
        </pc:sldMkLst>
        <pc:graphicFrameChg chg="mod">
          <ac:chgData name="吉田Satoshi" userId="14b24b85666c852b" providerId="LiveId" clId="{CFC398B6-3E1A-4A17-B912-3FC08B2AB763}" dt="2018-03-01T05:08:57.722" v="1" actId="14100"/>
          <ac:graphicFrameMkLst>
            <pc:docMk/>
            <pc:sldMk cId="3573852272" sldId="287"/>
            <ac:graphicFrameMk id="6" creationId="{FEFD942E-7AE6-41D9-8097-C5E1196675E6}"/>
          </ac:graphicFrameMkLst>
        </pc:graphicFrameChg>
      </pc:sldChg>
      <pc:sldChg chg="addSp delSp modSp add ord modAnim">
        <pc:chgData name="吉田Satoshi" userId="14b24b85666c852b" providerId="LiveId" clId="{CFC398B6-3E1A-4A17-B912-3FC08B2AB763}" dt="2018-03-13T06:55:53.137" v="114" actId="14100"/>
        <pc:sldMkLst>
          <pc:docMk/>
          <pc:sldMk cId="1912275780" sldId="290"/>
        </pc:sldMkLst>
        <pc:spChg chg="add mod">
          <ac:chgData name="吉田Satoshi" userId="14b24b85666c852b" providerId="LiveId" clId="{CFC398B6-3E1A-4A17-B912-3FC08B2AB763}" dt="2018-03-13T06:55:53.137" v="114" actId="14100"/>
          <ac:spMkLst>
            <pc:docMk/>
            <pc:sldMk cId="1912275780" sldId="290"/>
            <ac:spMk id="2" creationId="{CAD3FD02-0500-4211-8C2F-92E4FF142E79}"/>
          </ac:spMkLst>
        </pc:spChg>
        <pc:spChg chg="add mod">
          <ac:chgData name="吉田Satoshi" userId="14b24b85666c852b" providerId="LiveId" clId="{CFC398B6-3E1A-4A17-B912-3FC08B2AB763}" dt="2018-03-13T06:53:35.154" v="86" actId="14100"/>
          <ac:spMkLst>
            <pc:docMk/>
            <pc:sldMk cId="1912275780" sldId="290"/>
            <ac:spMk id="8" creationId="{019C148E-24DE-4E2C-992F-216B0F716918}"/>
          </ac:spMkLst>
        </pc:spChg>
        <pc:spChg chg="del">
          <ac:chgData name="吉田Satoshi" userId="14b24b85666c852b" providerId="LiveId" clId="{CFC398B6-3E1A-4A17-B912-3FC08B2AB763}" dt="2018-03-13T06:52:33.062" v="63" actId="478"/>
          <ac:spMkLst>
            <pc:docMk/>
            <pc:sldMk cId="1912275780" sldId="290"/>
            <ac:spMk id="9" creationId="{971FC795-8F88-43A4-94A6-2289E2FDB036}"/>
          </ac:spMkLst>
        </pc:spChg>
        <pc:spChg chg="mod">
          <ac:chgData name="吉田Satoshi" userId="14b24b85666c852b" providerId="LiveId" clId="{CFC398B6-3E1A-4A17-B912-3FC08B2AB763}" dt="2018-03-13T06:52:24.787" v="61" actId="14100"/>
          <ac:spMkLst>
            <pc:docMk/>
            <pc:sldMk cId="1912275780" sldId="290"/>
            <ac:spMk id="10" creationId="{7C91DFA4-C3C8-4E7F-91EE-5A5504C02D9A}"/>
          </ac:spMkLst>
        </pc:spChg>
        <pc:spChg chg="mod">
          <ac:chgData name="吉田Satoshi" userId="14b24b85666c852b" providerId="LiveId" clId="{CFC398B6-3E1A-4A17-B912-3FC08B2AB763}" dt="2018-03-13T06:53:13.573" v="80" actId="1076"/>
          <ac:spMkLst>
            <pc:docMk/>
            <pc:sldMk cId="1912275780" sldId="290"/>
            <ac:spMk id="11" creationId="{87D5C168-6846-4E8F-9DD2-D6DA50B2B9A2}"/>
          </ac:spMkLst>
        </pc:spChg>
        <pc:spChg chg="add del mod">
          <ac:chgData name="吉田Satoshi" userId="14b24b85666c852b" providerId="LiveId" clId="{CFC398B6-3E1A-4A17-B912-3FC08B2AB763}" dt="2018-03-13T06:53:06.503" v="79" actId="478"/>
          <ac:spMkLst>
            <pc:docMk/>
            <pc:sldMk cId="1912275780" sldId="290"/>
            <ac:spMk id="13" creationId="{D0D8FF53-D41C-4610-B15B-7AAED5A9B23A}"/>
          </ac:spMkLst>
        </pc:spChg>
        <pc:spChg chg="add del mod">
          <ac:chgData name="吉田Satoshi" userId="14b24b85666c852b" providerId="LiveId" clId="{CFC398B6-3E1A-4A17-B912-3FC08B2AB763}" dt="2018-03-13T06:53:23.777" v="83" actId="478"/>
          <ac:spMkLst>
            <pc:docMk/>
            <pc:sldMk cId="1912275780" sldId="290"/>
            <ac:spMk id="14" creationId="{D2DBBDFA-50C5-41A4-AF50-7547E58ADCA2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15" creationId="{379008C8-22B7-43D5-88CD-3F4948B1F4FF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16" creationId="{13EE1472-F104-4B85-9238-87131C647889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18" creationId="{89CD0446-68AB-4053-B055-A88E74624883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19" creationId="{B3A4DEC9-6EF9-4234-8AA3-24130FD1C1D2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20" creationId="{ADE78972-998E-4DCC-951F-332EC8ADC349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21" creationId="{43262858-F0DB-424B-A4B2-2FA0AB04A82C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22" creationId="{7141D9BE-AE73-4B80-868E-A07A52FC99A8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23" creationId="{08ECEC60-E305-43AA-86FD-0236872A1312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24" creationId="{557E7566-E7EA-4750-834D-A8059F553C77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25" creationId="{B6911F2A-3E4C-44A8-AF97-E113D1E825B3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26" creationId="{7DDCC1BC-B93C-4F0A-AE7E-729B87CA18F5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27" creationId="{48D598DF-79C4-458C-99BE-ED8336B0FFDC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28" creationId="{C83FAA82-41F5-46D2-921B-883F628CE17B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29" creationId="{CD2134F9-1201-4446-B02F-171F4A32CF4B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30" creationId="{03FB594C-7B16-48DD-A857-499D7F816B36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31" creationId="{F42E86A9-316D-466C-80B4-B6BC8F9389A5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32" creationId="{81C30F3B-6A0B-4073-B06E-1E98EF64D0F4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33" creationId="{F44CBA49-D8EC-41F9-9495-16F41533F9D6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34" creationId="{BAC9079B-A2F1-43D8-92D6-3BD13BDC6190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35" creationId="{B644D2EC-24A5-4A04-9843-AD5C154ED917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36" creationId="{0E89DA69-1ACA-4358-B979-DB2063A85EB0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37" creationId="{3822CB0B-3D94-4049-8AB5-FBB690F0ACD6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38" creationId="{3BD7EFE0-A81F-46B0-9B1B-161821E96315}"/>
          </ac:spMkLst>
        </pc:spChg>
        <pc:spChg chg="add mod">
          <ac:chgData name="吉田Satoshi" userId="14b24b85666c852b" providerId="LiveId" clId="{CFC398B6-3E1A-4A17-B912-3FC08B2AB763}" dt="2018-03-13T06:53:01.016" v="78" actId="1036"/>
          <ac:spMkLst>
            <pc:docMk/>
            <pc:sldMk cId="1912275780" sldId="290"/>
            <ac:spMk id="49" creationId="{488F3E16-0DD7-470C-9E30-B0AE2AD22F2A}"/>
          </ac:spMkLst>
        </pc:spChg>
        <pc:spChg chg="add mod">
          <ac:chgData name="吉田Satoshi" userId="14b24b85666c852b" providerId="LiveId" clId="{CFC398B6-3E1A-4A17-B912-3FC08B2AB763}" dt="2018-03-13T06:55:22.513" v="108" actId="1036"/>
          <ac:spMkLst>
            <pc:docMk/>
            <pc:sldMk cId="1912275780" sldId="290"/>
            <ac:spMk id="50" creationId="{A69165D7-5E8D-4932-985F-1D5B7C5BCACB}"/>
          </ac:spMkLst>
        </pc:spChg>
        <pc:spChg chg="add mod">
          <ac:chgData name="吉田Satoshi" userId="14b24b85666c852b" providerId="LiveId" clId="{CFC398B6-3E1A-4A17-B912-3FC08B2AB763}" dt="2018-03-13T06:53:18.746" v="81" actId="1076"/>
          <ac:spMkLst>
            <pc:docMk/>
            <pc:sldMk cId="1912275780" sldId="290"/>
            <ac:spMk id="51" creationId="{D7AE65E8-EEF2-4B46-AC36-B470601BDC20}"/>
          </ac:spMkLst>
        </pc:spChg>
        <pc:graphicFrameChg chg="del">
          <ac:chgData name="吉田Satoshi" userId="14b24b85666c852b" providerId="LiveId" clId="{CFC398B6-3E1A-4A17-B912-3FC08B2AB763}" dt="2018-03-13T06:52:30.436" v="62" actId="478"/>
          <ac:graphicFrameMkLst>
            <pc:docMk/>
            <pc:sldMk cId="1912275780" sldId="290"/>
            <ac:graphicFrameMk id="7" creationId="{25678812-80C8-4DF6-A5BF-71E6F3AD6C04}"/>
          </ac:graphicFrameMkLst>
        </pc:graphicFrameChg>
        <pc:cxnChg chg="add mod">
          <ac:chgData name="吉田Satoshi" userId="14b24b85666c852b" providerId="LiveId" clId="{CFC398B6-3E1A-4A17-B912-3FC08B2AB763}" dt="2018-03-13T06:55:22.513" v="108" actId="1036"/>
          <ac:cxnSpMkLst>
            <pc:docMk/>
            <pc:sldMk cId="1912275780" sldId="290"/>
            <ac:cxnSpMk id="39" creationId="{F3F638C3-6FCA-4F77-B389-F12A868B4FCD}"/>
          </ac:cxnSpMkLst>
        </pc:cxnChg>
        <pc:cxnChg chg="add mod">
          <ac:chgData name="吉田Satoshi" userId="14b24b85666c852b" providerId="LiveId" clId="{CFC398B6-3E1A-4A17-B912-3FC08B2AB763}" dt="2018-03-13T06:55:40.285" v="111" actId="14100"/>
          <ac:cxnSpMkLst>
            <pc:docMk/>
            <pc:sldMk cId="1912275780" sldId="290"/>
            <ac:cxnSpMk id="40" creationId="{BBBF0B1B-C8A8-4B02-A723-92251A7602C1}"/>
          </ac:cxnSpMkLst>
        </pc:cxnChg>
        <pc:cxnChg chg="add mod">
          <ac:chgData name="吉田Satoshi" userId="14b24b85666c852b" providerId="LiveId" clId="{CFC398B6-3E1A-4A17-B912-3FC08B2AB763}" dt="2018-03-13T06:55:34.695" v="110" actId="14100"/>
          <ac:cxnSpMkLst>
            <pc:docMk/>
            <pc:sldMk cId="1912275780" sldId="290"/>
            <ac:cxnSpMk id="41" creationId="{9910E668-B682-46C6-A63D-50A7AA79E4E8}"/>
          </ac:cxnSpMkLst>
        </pc:cxnChg>
        <pc:cxnChg chg="add mod">
          <ac:chgData name="吉田Satoshi" userId="14b24b85666c852b" providerId="LiveId" clId="{CFC398B6-3E1A-4A17-B912-3FC08B2AB763}" dt="2018-03-13T06:53:01.016" v="78" actId="1036"/>
          <ac:cxnSpMkLst>
            <pc:docMk/>
            <pc:sldMk cId="1912275780" sldId="290"/>
            <ac:cxnSpMk id="42" creationId="{C29A497B-5519-432C-B412-A7EB31D45777}"/>
          </ac:cxnSpMkLst>
        </pc:cxnChg>
        <pc:cxnChg chg="add mod">
          <ac:chgData name="吉田Satoshi" userId="14b24b85666c852b" providerId="LiveId" clId="{CFC398B6-3E1A-4A17-B912-3FC08B2AB763}" dt="2018-03-13T06:53:01.016" v="78" actId="1036"/>
          <ac:cxnSpMkLst>
            <pc:docMk/>
            <pc:sldMk cId="1912275780" sldId="290"/>
            <ac:cxnSpMk id="43" creationId="{C611E622-987A-4957-9FC6-BFD0ADE6F08F}"/>
          </ac:cxnSpMkLst>
        </pc:cxnChg>
        <pc:cxnChg chg="add mod">
          <ac:chgData name="吉田Satoshi" userId="14b24b85666c852b" providerId="LiveId" clId="{CFC398B6-3E1A-4A17-B912-3FC08B2AB763}" dt="2018-03-13T06:55:30.154" v="109" actId="14100"/>
          <ac:cxnSpMkLst>
            <pc:docMk/>
            <pc:sldMk cId="1912275780" sldId="290"/>
            <ac:cxnSpMk id="44" creationId="{4469542E-7A03-4B9D-966A-33EC74E6C7F9}"/>
          </ac:cxnSpMkLst>
        </pc:cxnChg>
        <pc:cxnChg chg="add mod">
          <ac:chgData name="吉田Satoshi" userId="14b24b85666c852b" providerId="LiveId" clId="{CFC398B6-3E1A-4A17-B912-3FC08B2AB763}" dt="2018-03-13T06:53:01.016" v="78" actId="1036"/>
          <ac:cxnSpMkLst>
            <pc:docMk/>
            <pc:sldMk cId="1912275780" sldId="290"/>
            <ac:cxnSpMk id="45" creationId="{3015FEB9-8DEC-44D2-BB1C-2DBFEF01629C}"/>
          </ac:cxnSpMkLst>
        </pc:cxnChg>
        <pc:cxnChg chg="add mod">
          <ac:chgData name="吉田Satoshi" userId="14b24b85666c852b" providerId="LiveId" clId="{CFC398B6-3E1A-4A17-B912-3FC08B2AB763}" dt="2018-03-13T06:53:01.016" v="78" actId="1036"/>
          <ac:cxnSpMkLst>
            <pc:docMk/>
            <pc:sldMk cId="1912275780" sldId="290"/>
            <ac:cxnSpMk id="46" creationId="{F3246775-5A55-4291-9A19-C53142C00271}"/>
          </ac:cxnSpMkLst>
        </pc:cxnChg>
        <pc:cxnChg chg="add mod">
          <ac:chgData name="吉田Satoshi" userId="14b24b85666c852b" providerId="LiveId" clId="{CFC398B6-3E1A-4A17-B912-3FC08B2AB763}" dt="2018-03-13T06:55:22.513" v="108" actId="1036"/>
          <ac:cxnSpMkLst>
            <pc:docMk/>
            <pc:sldMk cId="1912275780" sldId="290"/>
            <ac:cxnSpMk id="47" creationId="{3F338C15-226F-4B4D-857A-B3570FE1C179}"/>
          </ac:cxnSpMkLst>
        </pc:cxnChg>
        <pc:cxnChg chg="add mod">
          <ac:chgData name="吉田Satoshi" userId="14b24b85666c852b" providerId="LiveId" clId="{CFC398B6-3E1A-4A17-B912-3FC08B2AB763}" dt="2018-03-13T06:55:22.513" v="108" actId="1036"/>
          <ac:cxnSpMkLst>
            <pc:docMk/>
            <pc:sldMk cId="1912275780" sldId="290"/>
            <ac:cxnSpMk id="48" creationId="{94177CFE-D428-45E9-936D-6386C958D6EA}"/>
          </ac:cxnSpMkLst>
        </pc:cxnChg>
      </pc:sldChg>
    </pc:docChg>
  </pc:docChgLst>
  <pc:docChgLst>
    <pc:chgData name="吉田 Satoshi" userId="14b24b85666c852b" providerId="LiveId" clId="{6082575B-92BA-4B84-B0E3-34A81C22B475}"/>
    <pc:docChg chg="modSld">
      <pc:chgData name="吉田 Satoshi" userId="14b24b85666c852b" providerId="LiveId" clId="{6082575B-92BA-4B84-B0E3-34A81C22B475}" dt="2018-04-18T07:00:16.777" v="1"/>
      <pc:docMkLst>
        <pc:docMk/>
      </pc:docMkLst>
      <pc:sldChg chg="modSp">
        <pc:chgData name="吉田 Satoshi" userId="14b24b85666c852b" providerId="LiveId" clId="{6082575B-92BA-4B84-B0E3-34A81C22B475}" dt="2018-04-18T07:00:16.777" v="1"/>
        <pc:sldMkLst>
          <pc:docMk/>
          <pc:sldMk cId="1817094349" sldId="291"/>
        </pc:sldMkLst>
        <pc:graphicFrameChg chg="mod">
          <ac:chgData name="吉田 Satoshi" userId="14b24b85666c852b" providerId="LiveId" clId="{6082575B-92BA-4B84-B0E3-34A81C22B475}" dt="2018-04-18T07:00:16.777" v="1"/>
          <ac:graphicFrameMkLst>
            <pc:docMk/>
            <pc:sldMk cId="1817094349" sldId="291"/>
            <ac:graphicFrameMk id="13" creationId="{40473EF9-2F90-4A43-803B-1B9046E58C16}"/>
          </ac:graphicFrameMkLst>
        </pc:graphicFrameChg>
      </pc:sldChg>
    </pc:docChg>
  </pc:docChgLst>
  <pc:docChgLst>
    <pc:chgData name="吉田Satoshi" userId="14b24b85666c852b" providerId="LiveId" clId="{FA822B51-091D-482E-851A-3080674CC9BA}"/>
    <pc:docChg chg="custSel addSld modSld">
      <pc:chgData name="吉田Satoshi" userId="14b24b85666c852b" providerId="LiveId" clId="{FA822B51-091D-482E-851A-3080674CC9BA}" dt="2018-02-15T05:08:48.283" v="1168" actId="255"/>
      <pc:docMkLst>
        <pc:docMk/>
      </pc:docMkLst>
      <pc:sldChg chg="addSp delSp modSp">
        <pc:chgData name="吉田Satoshi" userId="14b24b85666c852b" providerId="LiveId" clId="{FA822B51-091D-482E-851A-3080674CC9BA}" dt="2018-02-15T04:56:00.957" v="891" actId="6549"/>
        <pc:sldMkLst>
          <pc:docMk/>
          <pc:sldMk cId="0" sldId="278"/>
        </pc:sldMkLst>
        <pc:spChg chg="del">
          <ac:chgData name="吉田Satoshi" userId="14b24b85666c852b" providerId="LiveId" clId="{FA822B51-091D-482E-851A-3080674CC9BA}" dt="2018-02-15T04:38:15.843" v="31" actId="478"/>
          <ac:spMkLst>
            <pc:docMk/>
            <pc:sldMk cId="0" sldId="278"/>
            <ac:spMk id="2" creationId="{10D2FE3E-92F0-4F5C-8952-857D8D5BB99F}"/>
          </ac:spMkLst>
        </pc:spChg>
        <pc:spChg chg="add mod">
          <ac:chgData name="吉田Satoshi" userId="14b24b85666c852b" providerId="LiveId" clId="{FA822B51-091D-482E-851A-3080674CC9BA}" dt="2018-02-15T04:39:25.787" v="72" actId="1035"/>
          <ac:spMkLst>
            <pc:docMk/>
            <pc:sldMk cId="0" sldId="278"/>
            <ac:spMk id="3" creationId="{BDD33E9E-FF54-4EA8-8AFF-F634E214E4C8}"/>
          </ac:spMkLst>
        </pc:spChg>
        <pc:spChg chg="add mod">
          <ac:chgData name="吉田Satoshi" userId="14b24b85666c852b" providerId="LiveId" clId="{FA822B51-091D-482E-851A-3080674CC9BA}" dt="2018-02-15T04:40:04.928" v="76" actId="1076"/>
          <ac:spMkLst>
            <pc:docMk/>
            <pc:sldMk cId="0" sldId="278"/>
            <ac:spMk id="4" creationId="{AAC355A5-F683-45B1-80D1-B60B73F50AAF}"/>
          </ac:spMkLst>
        </pc:spChg>
        <pc:spChg chg="add mod">
          <ac:chgData name="吉田Satoshi" userId="14b24b85666c852b" providerId="LiveId" clId="{FA822B51-091D-482E-851A-3080674CC9BA}" dt="2018-02-15T04:40:39.337" v="93" actId="1076"/>
          <ac:spMkLst>
            <pc:docMk/>
            <pc:sldMk cId="0" sldId="278"/>
            <ac:spMk id="5" creationId="{A5C1B6A0-C669-42CF-AA2D-C43ADF133D6C}"/>
          </ac:spMkLst>
        </pc:spChg>
        <pc:spChg chg="add mod">
          <ac:chgData name="吉田Satoshi" userId="14b24b85666c852b" providerId="LiveId" clId="{FA822B51-091D-482E-851A-3080674CC9BA}" dt="2018-02-15T04:38:47.386" v="60" actId="1076"/>
          <ac:spMkLst>
            <pc:docMk/>
            <pc:sldMk cId="0" sldId="278"/>
            <ac:spMk id="6" creationId="{3B79A979-D16C-4F1A-9EAE-A69E6AB0BED0}"/>
          </ac:spMkLst>
        </pc:spChg>
        <pc:spChg chg="add mod">
          <ac:chgData name="吉田Satoshi" userId="14b24b85666c852b" providerId="LiveId" clId="{FA822B51-091D-482E-851A-3080674CC9BA}" dt="2018-02-15T04:43:41.184" v="204" actId="1036"/>
          <ac:spMkLst>
            <pc:docMk/>
            <pc:sldMk cId="0" sldId="278"/>
            <ac:spMk id="7" creationId="{403673DF-B891-462C-B0D4-71A476D81B8A}"/>
          </ac:spMkLst>
        </pc:spChg>
        <pc:spChg chg="add mod">
          <ac:chgData name="吉田Satoshi" userId="14b24b85666c852b" providerId="LiveId" clId="{FA822B51-091D-482E-851A-3080674CC9BA}" dt="2018-02-15T04:43:35.575" v="201" actId="1076"/>
          <ac:spMkLst>
            <pc:docMk/>
            <pc:sldMk cId="0" sldId="278"/>
            <ac:spMk id="8" creationId="{D18E958F-F986-45F7-BA6B-EE49EC7348A6}"/>
          </ac:spMkLst>
        </pc:spChg>
        <pc:spChg chg="add mod">
          <ac:chgData name="吉田Satoshi" userId="14b24b85666c852b" providerId="LiveId" clId="{FA822B51-091D-482E-851A-3080674CC9BA}" dt="2018-02-15T04:43:41.184" v="204" actId="1036"/>
          <ac:spMkLst>
            <pc:docMk/>
            <pc:sldMk cId="0" sldId="278"/>
            <ac:spMk id="10" creationId="{C167F905-A5B0-41FD-B83C-F22ABA2A185D}"/>
          </ac:spMkLst>
        </pc:spChg>
        <pc:spChg chg="add mod">
          <ac:chgData name="吉田Satoshi" userId="14b24b85666c852b" providerId="LiveId" clId="{FA822B51-091D-482E-851A-3080674CC9BA}" dt="2018-02-15T04:43:41.184" v="204" actId="1036"/>
          <ac:spMkLst>
            <pc:docMk/>
            <pc:sldMk cId="0" sldId="278"/>
            <ac:spMk id="11" creationId="{B9BF308A-1C99-4805-A9B1-D39DCB553786}"/>
          </ac:spMkLst>
        </pc:spChg>
        <pc:spChg chg="mod">
          <ac:chgData name="吉田Satoshi" userId="14b24b85666c852b" providerId="LiveId" clId="{FA822B51-091D-482E-851A-3080674CC9BA}" dt="2018-02-15T04:56:00.957" v="891" actId="6549"/>
          <ac:spMkLst>
            <pc:docMk/>
            <pc:sldMk cId="0" sldId="278"/>
            <ac:spMk id="19" creationId="{B9060435-BE97-4A87-A23C-C975C7F6304D}"/>
          </ac:spMkLst>
        </pc:spChg>
        <pc:spChg chg="mod">
          <ac:chgData name="吉田Satoshi" userId="14b24b85666c852b" providerId="LiveId" clId="{FA822B51-091D-482E-851A-3080674CC9BA}" dt="2018-02-15T04:38:11.358" v="30" actId="6549"/>
          <ac:spMkLst>
            <pc:docMk/>
            <pc:sldMk cId="0" sldId="278"/>
            <ac:spMk id="20" creationId="{98DEC746-3507-4D67-9F13-393750D40352}"/>
          </ac:spMkLst>
        </pc:spChg>
      </pc:sldChg>
      <pc:sldChg chg="addSp delSp modSp mod">
        <pc:chgData name="吉田Satoshi" userId="14b24b85666c852b" providerId="LiveId" clId="{FA822B51-091D-482E-851A-3080674CC9BA}" dt="2018-02-15T04:55:23.824" v="863" actId="1076"/>
        <pc:sldMkLst>
          <pc:docMk/>
          <pc:sldMk cId="3573852272" sldId="287"/>
        </pc:sldMkLst>
        <pc:spChg chg="mod">
          <ac:chgData name="吉田Satoshi" userId="14b24b85666c852b" providerId="LiveId" clId="{FA822B51-091D-482E-851A-3080674CC9BA}" dt="2018-02-15T04:48:02.641" v="760" actId="1076"/>
          <ac:spMkLst>
            <pc:docMk/>
            <pc:sldMk cId="3573852272" sldId="287"/>
            <ac:spMk id="2" creationId="{14AAB6F8-4451-4232-8545-6122598D0A0A}"/>
          </ac:spMkLst>
        </pc:spChg>
        <pc:spChg chg="add mod">
          <ac:chgData name="吉田Satoshi" userId="14b24b85666c852b" providerId="LiveId" clId="{FA822B51-091D-482E-851A-3080674CC9BA}" dt="2018-02-15T04:51:35.285" v="806" actId="1037"/>
          <ac:spMkLst>
            <pc:docMk/>
            <pc:sldMk cId="3573852272" sldId="287"/>
            <ac:spMk id="4" creationId="{8ACA8CE7-56D9-4BAD-A925-0C7C81F4B090}"/>
          </ac:spMkLst>
        </pc:spChg>
        <pc:spChg chg="add mod">
          <ac:chgData name="吉田Satoshi" userId="14b24b85666c852b" providerId="LiveId" clId="{FA822B51-091D-482E-851A-3080674CC9BA}" dt="2018-02-15T04:51:28.363" v="795" actId="1037"/>
          <ac:spMkLst>
            <pc:docMk/>
            <pc:sldMk cId="3573852272" sldId="287"/>
            <ac:spMk id="5" creationId="{7968C49A-442C-4DA2-B6A0-B6BE79DFE920}"/>
          </ac:spMkLst>
        </pc:spChg>
        <pc:spChg chg="add mod">
          <ac:chgData name="吉田Satoshi" userId="14b24b85666c852b" providerId="LiveId" clId="{FA822B51-091D-482E-851A-3080674CC9BA}" dt="2018-02-15T04:51:23.206" v="789" actId="1076"/>
          <ac:spMkLst>
            <pc:docMk/>
            <pc:sldMk cId="3573852272" sldId="287"/>
            <ac:spMk id="7" creationId="{A1683A85-E563-44E7-A3E7-CDA91FB3539E}"/>
          </ac:spMkLst>
        </pc:spChg>
        <pc:spChg chg="add mod">
          <ac:chgData name="吉田Satoshi" userId="14b24b85666c852b" providerId="LiveId" clId="{FA822B51-091D-482E-851A-3080674CC9BA}" dt="2018-02-15T04:52:56.973" v="855" actId="1037"/>
          <ac:spMkLst>
            <pc:docMk/>
            <pc:sldMk cId="3573852272" sldId="287"/>
            <ac:spMk id="8" creationId="{9312F2C4-0391-431B-AE2D-9F85D11590AC}"/>
          </ac:spMkLst>
        </pc:spChg>
        <pc:spChg chg="add mod">
          <ac:chgData name="吉田Satoshi" userId="14b24b85666c852b" providerId="LiveId" clId="{FA822B51-091D-482E-851A-3080674CC9BA}" dt="2018-02-15T04:55:23.824" v="863" actId="1076"/>
          <ac:spMkLst>
            <pc:docMk/>
            <pc:sldMk cId="3573852272" sldId="287"/>
            <ac:spMk id="9" creationId="{04ED00CB-7039-42B7-AAFA-DA90023E6CFA}"/>
          </ac:spMkLst>
        </pc:spChg>
        <pc:spChg chg="add mod">
          <ac:chgData name="吉田Satoshi" userId="14b24b85666c852b" providerId="LiveId" clId="{FA822B51-091D-482E-851A-3080674CC9BA}" dt="2018-02-15T04:52:18.879" v="843" actId="1076"/>
          <ac:spMkLst>
            <pc:docMk/>
            <pc:sldMk cId="3573852272" sldId="287"/>
            <ac:spMk id="10" creationId="{ED29917A-4934-4FE9-844D-65430EFBC0E3}"/>
          </ac:spMkLst>
        </pc:spChg>
        <pc:graphicFrameChg chg="del">
          <ac:chgData name="吉田Satoshi" userId="14b24b85666c852b" providerId="LiveId" clId="{FA822B51-091D-482E-851A-3080674CC9BA}" dt="2018-02-15T04:47:19.312" v="682" actId="478"/>
          <ac:graphicFrameMkLst>
            <pc:docMk/>
            <pc:sldMk cId="3573852272" sldId="287"/>
            <ac:graphicFrameMk id="3" creationId="{F9E7104A-CD39-4583-A35E-7957F08482F3}"/>
          </ac:graphicFrameMkLst>
        </pc:graphicFrameChg>
        <pc:graphicFrameChg chg="add mod">
          <ac:chgData name="吉田Satoshi" userId="14b24b85666c852b" providerId="LiveId" clId="{FA822B51-091D-482E-851A-3080674CC9BA}" dt="2018-02-15T04:53:40.146" v="861" actId="1076"/>
          <ac:graphicFrameMkLst>
            <pc:docMk/>
            <pc:sldMk cId="3573852272" sldId="287"/>
            <ac:graphicFrameMk id="6" creationId="{FEFD942E-7AE6-41D9-8097-C5E1196675E6}"/>
          </ac:graphicFrameMkLst>
        </pc:graphicFrameChg>
      </pc:sldChg>
      <pc:sldChg chg="addSp delSp modSp mod">
        <pc:chgData name="吉田Satoshi" userId="14b24b85666c852b" providerId="LiveId" clId="{FA822B51-091D-482E-851A-3080674CC9BA}" dt="2018-02-15T05:05:30.770" v="1067" actId="1076"/>
        <pc:sldMkLst>
          <pc:docMk/>
          <pc:sldMk cId="819019932" sldId="288"/>
        </pc:sldMkLst>
        <pc:spChg chg="del">
          <ac:chgData name="吉田Satoshi" userId="14b24b85666c852b" providerId="LiveId" clId="{FA822B51-091D-482E-851A-3080674CC9BA}" dt="2018-02-15T04:56:18.747" v="894" actId="478"/>
          <ac:spMkLst>
            <pc:docMk/>
            <pc:sldMk cId="819019932" sldId="288"/>
            <ac:spMk id="2" creationId="{14AAB6F8-4451-4232-8545-6122598D0A0A}"/>
          </ac:spMkLst>
        </pc:spChg>
        <pc:spChg chg="add mod">
          <ac:chgData name="吉田Satoshi" userId="14b24b85666c852b" providerId="LiveId" clId="{FA822B51-091D-482E-851A-3080674CC9BA}" dt="2018-02-15T05:05:30.770" v="1067" actId="1076"/>
          <ac:spMkLst>
            <pc:docMk/>
            <pc:sldMk cId="819019932" sldId="288"/>
            <ac:spMk id="3" creationId="{CC77A361-F522-454C-877C-2A0FA5803A88}"/>
          </ac:spMkLst>
        </pc:spChg>
        <pc:spChg chg="del">
          <ac:chgData name="吉田Satoshi" userId="14b24b85666c852b" providerId="LiveId" clId="{FA822B51-091D-482E-851A-3080674CC9BA}" dt="2018-02-15T04:56:14.533" v="893" actId="478"/>
          <ac:spMkLst>
            <pc:docMk/>
            <pc:sldMk cId="819019932" sldId="288"/>
            <ac:spMk id="5" creationId="{DEE2964F-3463-472A-8ACA-191EB3050DE8}"/>
          </ac:spMkLst>
        </pc:spChg>
        <pc:spChg chg="add mod">
          <ac:chgData name="吉田Satoshi" userId="14b24b85666c852b" providerId="LiveId" clId="{FA822B51-091D-482E-851A-3080674CC9BA}" dt="2018-02-15T05:00:07.683" v="913" actId="1037"/>
          <ac:spMkLst>
            <pc:docMk/>
            <pc:sldMk cId="819019932" sldId="288"/>
            <ac:spMk id="9" creationId="{971FC795-8F88-43A4-94A6-2289E2FDB036}"/>
          </ac:spMkLst>
        </pc:spChg>
        <pc:spChg chg="add mod">
          <ac:chgData name="吉田Satoshi" userId="14b24b85666c852b" providerId="LiveId" clId="{FA822B51-091D-482E-851A-3080674CC9BA}" dt="2018-02-15T05:01:36.382" v="1011" actId="255"/>
          <ac:spMkLst>
            <pc:docMk/>
            <pc:sldMk cId="819019932" sldId="288"/>
            <ac:spMk id="10" creationId="{7C91DFA4-C3C8-4E7F-91EE-5A5504C02D9A}"/>
          </ac:spMkLst>
        </pc:spChg>
        <pc:graphicFrameChg chg="del">
          <ac:chgData name="吉田Satoshi" userId="14b24b85666c852b" providerId="LiveId" clId="{FA822B51-091D-482E-851A-3080674CC9BA}" dt="2018-02-15T04:56:14.533" v="893" actId="478"/>
          <ac:graphicFrameMkLst>
            <pc:docMk/>
            <pc:sldMk cId="819019932" sldId="288"/>
            <ac:graphicFrameMk id="4" creationId="{5DB0256F-481B-406C-ADBB-A21FF289C920}"/>
          </ac:graphicFrameMkLst>
        </pc:graphicFrameChg>
        <pc:graphicFrameChg chg="del">
          <ac:chgData name="吉田Satoshi" userId="14b24b85666c852b" providerId="LiveId" clId="{FA822B51-091D-482E-851A-3080674CC9BA}" dt="2018-02-15T04:56:09.672" v="892" actId="478"/>
          <ac:graphicFrameMkLst>
            <pc:docMk/>
            <pc:sldMk cId="819019932" sldId="288"/>
            <ac:graphicFrameMk id="6" creationId="{1DE94985-C547-4023-B47E-8503C039B7DA}"/>
          </ac:graphicFrameMkLst>
        </pc:graphicFrameChg>
        <pc:graphicFrameChg chg="add mod">
          <ac:chgData name="吉田Satoshi" userId="14b24b85666c852b" providerId="LiveId" clId="{FA822B51-091D-482E-851A-3080674CC9BA}" dt="2018-02-15T04:59:50.953" v="902" actId="255"/>
          <ac:graphicFrameMkLst>
            <pc:docMk/>
            <pc:sldMk cId="819019932" sldId="288"/>
            <ac:graphicFrameMk id="8" creationId="{5A6FBB40-0332-415E-A346-20A3B3815CFE}"/>
          </ac:graphicFrameMkLst>
        </pc:graphicFrameChg>
      </pc:sldChg>
      <pc:sldChg chg="addSp delSp modSp add mod">
        <pc:chgData name="吉田Satoshi" userId="14b24b85666c852b" providerId="LiveId" clId="{FA822B51-091D-482E-851A-3080674CC9BA}" dt="2018-02-15T05:08:48.283" v="1168" actId="255"/>
        <pc:sldMkLst>
          <pc:docMk/>
          <pc:sldMk cId="3819401422" sldId="289"/>
        </pc:sldMkLst>
        <pc:spChg chg="mod">
          <ac:chgData name="吉田Satoshi" userId="14b24b85666c852b" providerId="LiveId" clId="{FA822B51-091D-482E-851A-3080674CC9BA}" dt="2018-02-15T05:06:16.773" v="1161" actId="1037"/>
          <ac:spMkLst>
            <pc:docMk/>
            <pc:sldMk cId="3819401422" sldId="289"/>
            <ac:spMk id="9" creationId="{971FC795-8F88-43A4-94A6-2289E2FDB036}"/>
          </ac:spMkLst>
        </pc:spChg>
        <pc:spChg chg="mod">
          <ac:chgData name="吉田Satoshi" userId="14b24b85666c852b" providerId="LiveId" clId="{FA822B51-091D-482E-851A-3080674CC9BA}" dt="2018-02-15T05:03:50.376" v="1021" actId="255"/>
          <ac:spMkLst>
            <pc:docMk/>
            <pc:sldMk cId="3819401422" sldId="289"/>
            <ac:spMk id="10" creationId="{7C91DFA4-C3C8-4E7F-91EE-5A5504C02D9A}"/>
          </ac:spMkLst>
        </pc:spChg>
        <pc:spChg chg="add mod">
          <ac:chgData name="吉田Satoshi" userId="14b24b85666c852b" providerId="LiveId" clId="{FA822B51-091D-482E-851A-3080674CC9BA}" dt="2018-02-15T05:05:44.060" v="1069" actId="1076"/>
          <ac:spMkLst>
            <pc:docMk/>
            <pc:sldMk cId="3819401422" sldId="289"/>
            <ac:spMk id="11" creationId="{87D5C168-6846-4E8F-9DD2-D6DA50B2B9A2}"/>
          </ac:spMkLst>
        </pc:spChg>
        <pc:graphicFrameChg chg="add mod">
          <ac:chgData name="吉田Satoshi" userId="14b24b85666c852b" providerId="LiveId" clId="{FA822B51-091D-482E-851A-3080674CC9BA}" dt="2018-02-15T05:08:48.283" v="1168" actId="255"/>
          <ac:graphicFrameMkLst>
            <pc:docMk/>
            <pc:sldMk cId="3819401422" sldId="289"/>
            <ac:graphicFrameMk id="7" creationId="{25678812-80C8-4DF6-A5BF-71E6F3AD6C04}"/>
          </ac:graphicFrameMkLst>
        </pc:graphicFrameChg>
        <pc:graphicFrameChg chg="del">
          <ac:chgData name="吉田Satoshi" userId="14b24b85666c852b" providerId="LiveId" clId="{FA822B51-091D-482E-851A-3080674CC9BA}" dt="2018-02-15T05:03:56.797" v="1022" actId="478"/>
          <ac:graphicFrameMkLst>
            <pc:docMk/>
            <pc:sldMk cId="3819401422" sldId="289"/>
            <ac:graphicFrameMk id="8" creationId="{5A6FBB40-0332-415E-A346-20A3B3815CFE}"/>
          </ac:graphicFrameMkLst>
        </pc:graphicFrameChg>
      </pc:sldChg>
    </pc:docChg>
  </pc:docChgLst>
  <pc:docChgLst>
    <pc:chgData name="吉田Satoshi" userId="14b24b85666c852b" providerId="LiveId" clId="{DE1CDDB4-4B81-42B8-9047-D24E8CCC67F9}"/>
    <pc:docChg chg="custSel addSld delSld modSld">
      <pc:chgData name="吉田Satoshi" userId="14b24b85666c852b" providerId="LiveId" clId="{DE1CDDB4-4B81-42B8-9047-D24E8CCC67F9}" dt="2018-04-10T07:38:43.984" v="13"/>
      <pc:docMkLst>
        <pc:docMk/>
      </pc:docMkLst>
      <pc:sldChg chg="modSp">
        <pc:chgData name="吉田Satoshi" userId="14b24b85666c852b" providerId="LiveId" clId="{DE1CDDB4-4B81-42B8-9047-D24E8CCC67F9}" dt="2018-04-10T07:38:43.984" v="13"/>
        <pc:sldMkLst>
          <pc:docMk/>
          <pc:sldMk cId="3573852272" sldId="287"/>
        </pc:sldMkLst>
        <pc:graphicFrameChg chg="mod">
          <ac:chgData name="吉田Satoshi" userId="14b24b85666c852b" providerId="LiveId" clId="{DE1CDDB4-4B81-42B8-9047-D24E8CCC67F9}" dt="2018-04-10T07:38:43.984" v="13"/>
          <ac:graphicFrameMkLst>
            <pc:docMk/>
            <pc:sldMk cId="3573852272" sldId="287"/>
            <ac:graphicFrameMk id="6" creationId="{FEFD942E-7AE6-41D9-8097-C5E1196675E6}"/>
          </ac:graphicFrameMkLst>
        </pc:graphicFrameChg>
      </pc:sldChg>
      <pc:sldChg chg="modSp">
        <pc:chgData name="吉田Satoshi" userId="14b24b85666c852b" providerId="LiveId" clId="{DE1CDDB4-4B81-42B8-9047-D24E8CCC67F9}" dt="2018-04-10T07:36:56.898" v="3"/>
        <pc:sldMkLst>
          <pc:docMk/>
          <pc:sldMk cId="1817094349" sldId="291"/>
        </pc:sldMkLst>
        <pc:graphicFrameChg chg="mod">
          <ac:chgData name="吉田Satoshi" userId="14b24b85666c852b" providerId="LiveId" clId="{DE1CDDB4-4B81-42B8-9047-D24E8CCC67F9}" dt="2018-04-10T07:36:56.898" v="3"/>
          <ac:graphicFrameMkLst>
            <pc:docMk/>
            <pc:sldMk cId="1817094349" sldId="291"/>
            <ac:graphicFrameMk id="13" creationId="{40473EF9-2F90-4A43-803B-1B9046E58C16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dirty="0"/>
              <a:t>家計</a:t>
            </a:r>
            <a:r>
              <a:rPr lang="en-US" altLang="ja-JP" sz="2400" dirty="0"/>
              <a:t>BS</a:t>
            </a:r>
            <a:r>
              <a:rPr lang="ja-JP" altLang="en-US" sz="2400" dirty="0"/>
              <a:t>・</a:t>
            </a:r>
            <a:r>
              <a:rPr lang="en-US" altLang="ja-JP" sz="2400" dirty="0"/>
              <a:t>201712</a:t>
            </a:r>
            <a:r>
              <a:rPr lang="ja-JP" altLang="en-US" sz="2400" dirty="0"/>
              <a:t>末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2142488242195582"/>
          <c:y val="0.15476851851851853"/>
          <c:w val="0.65378571645571815"/>
          <c:h val="0.7189432050160397"/>
        </c:manualLayout>
      </c:layout>
      <c:barChart>
        <c:barDir val="col"/>
        <c:grouping val="stacked"/>
        <c:varyColors val="0"/>
        <c:ser>
          <c:idx val="2"/>
          <c:order val="0"/>
          <c:tx>
            <c:v>その他</c:v>
          </c:tx>
          <c:spPr>
            <a:solidFill>
              <a:schemeClr val="accent3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51C9-4465-B767-A0C4CCB88A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家計BS!$E$5</c:f>
              <c:numCache>
                <c:formatCode>#,##0_);[Red]\(#,##0\)</c:formatCode>
                <c:ptCount val="1"/>
                <c:pt idx="0">
                  <c:v>548452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C9-4465-B767-A0C4CCB88AE7}"/>
            </c:ext>
          </c:extLst>
        </c:ser>
        <c:ser>
          <c:idx val="1"/>
          <c:order val="1"/>
          <c:tx>
            <c:v>保険・・・＆剰余金</c:v>
          </c:tx>
          <c:spPr>
            <a:solidFill>
              <a:schemeClr val="accent2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CFF33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51C9-4465-B767-A0C4CCB88AE7}"/>
              </c:ext>
            </c:extLst>
          </c:dPt>
          <c:dLbls>
            <c:dLbl>
              <c:idx val="0"/>
              <c:layout>
                <c:manualLayout>
                  <c:x val="3.6668893748559952E-3"/>
                  <c:y val="3.01118966887583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39BD5E1-D1CC-4905-BEF6-2EC945B55181}" type="VALUE">
                      <a:rPr lang="en-US" altLang="ja-JP" sz="2400">
                        <a:solidFill>
                          <a:schemeClr val="bg1"/>
                        </a:solidFill>
                      </a:rPr>
                      <a:pPr>
                        <a:defRPr sz="2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[値]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1C9-4465-B767-A0C4CCB88AE7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19050" rIns="0" bIns="1905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2-51C9-4465-B767-A0C4CCB88A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(家計BS!$E$4,家計BS!$E$9)</c:f>
              <c:numCache>
                <c:formatCode>#,##0_);[Red]\(#,##0\)</c:formatCode>
                <c:ptCount val="2"/>
                <c:pt idx="0">
                  <c:v>5204825</c:v>
                </c:pt>
                <c:pt idx="1">
                  <c:v>15602997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1C9-4465-B767-A0C4CCB88AE7}"/>
            </c:ext>
          </c:extLst>
        </c:ser>
        <c:ser>
          <c:idx val="3"/>
          <c:order val="2"/>
          <c:tx>
            <c:v>証券・その他</c:v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4.2169227810843979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5-51C9-4465-B767-A0C4CCB88AE7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51C9-4465-B767-A0C4CCB88A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(家計BS!$E$3,家計BS!$E$8)</c:f>
              <c:numCache>
                <c:formatCode>#,##0_);[Red]\(#,##0\)</c:formatCode>
                <c:ptCount val="2"/>
                <c:pt idx="0">
                  <c:v>3436617</c:v>
                </c:pt>
                <c:pt idx="1">
                  <c:v>210951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1C9-4465-B767-A0C4CCB88AE7}"/>
            </c:ext>
          </c:extLst>
        </c:ser>
        <c:ser>
          <c:idx val="0"/>
          <c:order val="3"/>
          <c:tx>
            <c:v>現金・預金＆借入</c:v>
          </c:tx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51C9-4465-B767-A0C4CCB88AE7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8-51C9-4465-B767-A0C4CCB88AE7}"/>
                </c:ext>
              </c:extLst>
            </c:dLbl>
            <c:dLbl>
              <c:idx val="1"/>
              <c:layout>
                <c:manualLayout>
                  <c:x val="-4.4002672498271944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9-51C9-4465-B767-A0C4CCB88A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[1]BS!$C$2:$D$2</c:f>
              <c:strCache>
                <c:ptCount val="2"/>
                <c:pt idx="0">
                  <c:v>資産</c:v>
                </c:pt>
                <c:pt idx="1">
                  <c:v>負債・純資産</c:v>
                </c:pt>
              </c:strCache>
            </c:strRef>
          </c:cat>
          <c:val>
            <c:numRef>
              <c:f>(家計BS!$E$2,家計BS!$E$7)</c:f>
              <c:numCache>
                <c:formatCode>#,##0_);[Red]\(#,##0\)</c:formatCode>
                <c:ptCount val="2"/>
                <c:pt idx="0">
                  <c:v>9612971</c:v>
                </c:pt>
                <c:pt idx="1">
                  <c:v>2988917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1C9-4465-B767-A0C4CCB88A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408731248"/>
        <c:axId val="408728296"/>
      </c:barChart>
      <c:catAx>
        <c:axId val="408731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08728296"/>
        <c:crosses val="autoZero"/>
        <c:auto val="1"/>
        <c:lblAlgn val="ctr"/>
        <c:lblOffset val="100"/>
        <c:noMultiLvlLbl val="0"/>
      </c:catAx>
      <c:valAx>
        <c:axId val="408728296"/>
        <c:scaling>
          <c:orientation val="minMax"/>
          <c:max val="2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08731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dirty="0"/>
              <a:t>家計</a:t>
            </a:r>
            <a:r>
              <a:rPr lang="en-US" altLang="ja-JP" sz="2400" dirty="0"/>
              <a:t>BS</a:t>
            </a:r>
            <a:r>
              <a:rPr lang="ja-JP" altLang="en-US" sz="2400" dirty="0"/>
              <a:t>・</a:t>
            </a:r>
            <a:r>
              <a:rPr lang="en-US" altLang="ja-JP" sz="2400" dirty="0"/>
              <a:t>201709</a:t>
            </a:r>
            <a:r>
              <a:rPr lang="ja-JP" altLang="en-US" sz="2400" dirty="0"/>
              <a:t>末</a:t>
            </a:r>
          </a:p>
        </c:rich>
      </c:tx>
      <c:layout>
        <c:manualLayout>
          <c:xMode val="edge"/>
          <c:yMode val="edge"/>
          <c:x val="0.36853980676705611"/>
          <c:y val="2.8600425778517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2543332076633546"/>
          <c:y val="0.10710108786711386"/>
          <c:w val="0.65378571645571815"/>
          <c:h val="0.76184384167524932"/>
        </c:manualLayout>
      </c:layout>
      <c:barChart>
        <c:barDir val="col"/>
        <c:grouping val="stacked"/>
        <c:varyColors val="0"/>
        <c:ser>
          <c:idx val="2"/>
          <c:order val="0"/>
          <c:tx>
            <c:v>その他</c:v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941-463F-9B44-E1F9D5EEB472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941-463F-9B44-E1F9D5EEB472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家計BS!$D$5</c:f>
              <c:numCache>
                <c:formatCode>#,##0_);[Red]\(#,##0\)</c:formatCode>
                <c:ptCount val="1"/>
                <c:pt idx="0">
                  <c:v>565593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941-463F-9B44-E1F9D5EEB472}"/>
            </c:ext>
          </c:extLst>
        </c:ser>
        <c:ser>
          <c:idx val="1"/>
          <c:order val="1"/>
          <c:tx>
            <c:v>保険・・・＆剰余金</c:v>
          </c:tx>
          <c:spPr>
            <a:solidFill>
              <a:schemeClr val="accent2"/>
            </a:solidFill>
            <a:ln>
              <a:solidFill>
                <a:srgbClr val="FFC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rgbClr val="FFC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8941-463F-9B44-E1F9D5EEB472}"/>
              </c:ext>
            </c:extLst>
          </c:dPt>
          <c:dPt>
            <c:idx val="1"/>
            <c:invertIfNegative val="0"/>
            <c:bubble3D val="0"/>
            <c:spPr>
              <a:solidFill>
                <a:srgbClr val="CCFF33"/>
              </a:solidFill>
              <a:ln>
                <a:solidFill>
                  <a:srgbClr val="FFC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8941-463F-9B44-E1F9D5EEB472}"/>
              </c:ext>
            </c:extLst>
          </c:dPt>
          <c:dLbls>
            <c:dLbl>
              <c:idx val="0"/>
              <c:layout>
                <c:manualLayout>
                  <c:x val="5.3710489847322643E-4"/>
                  <c:y val="-2.905474538491347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342959754570771"/>
                      <c:h val="9.805560805738197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8941-463F-9B44-E1F9D5EEB472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8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6-8941-463F-9B44-E1F9D5EEB4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(家計BS!$D$4,家計BS!$D$9)</c:f>
              <c:numCache>
                <c:formatCode>#,##0_);[Red]\(#,##0\)</c:formatCode>
                <c:ptCount val="2"/>
                <c:pt idx="0">
                  <c:v>5207834</c:v>
                </c:pt>
                <c:pt idx="1">
                  <c:v>15271110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941-463F-9B44-E1F9D5EEB472}"/>
            </c:ext>
          </c:extLst>
        </c:ser>
        <c:ser>
          <c:idx val="3"/>
          <c:order val="2"/>
          <c:tx>
            <c:v>証券・その他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941-463F-9B44-E1F9D5EEB472}"/>
              </c:ext>
            </c:extLst>
          </c:dPt>
          <c:dLbls>
            <c:dLbl>
              <c:idx val="0"/>
              <c:layout>
                <c:manualLayout>
                  <c:x val="-7.2230779949762521E-3"/>
                  <c:y val="-2.145031933388782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10776588240115"/>
                      <c:h val="0.1410057683962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8941-463F-9B44-E1F9D5EEB47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941-463F-9B44-E1F9D5EEB4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(家計BS!$D$3,家計BS!$D$8)</c:f>
              <c:numCache>
                <c:formatCode>#,##0_);[Red]\(#,##0\)</c:formatCode>
                <c:ptCount val="2"/>
                <c:pt idx="0">
                  <c:v>3250156</c:v>
                </c:pt>
                <c:pt idx="1">
                  <c:v>215379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941-463F-9B44-E1F9D5EEB472}"/>
            </c:ext>
          </c:extLst>
        </c:ser>
        <c:ser>
          <c:idx val="0"/>
          <c:order val="3"/>
          <c:tx>
            <c:v>現金・預金＆借入</c:v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8941-463F-9B44-E1F9D5EEB472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8941-463F-9B44-E1F9D5EEB472}"/>
                </c:ext>
              </c:extLst>
            </c:dLbl>
            <c:dLbl>
              <c:idx val="1"/>
              <c:layout>
                <c:manualLayout>
                  <c:x val="-3.8986901892026964E-2"/>
                  <c:y val="2.38336881487644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523258072849557"/>
                      <c:h val="0.146791685308239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8941-463F-9B44-E1F9D5EEB4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[1]BS!$C$2:$D$2</c:f>
              <c:strCache>
                <c:ptCount val="2"/>
                <c:pt idx="0">
                  <c:v>資産</c:v>
                </c:pt>
                <c:pt idx="1">
                  <c:v>負債・純資産</c:v>
                </c:pt>
              </c:strCache>
            </c:strRef>
          </c:cat>
          <c:val>
            <c:numRef>
              <c:f>(家計BS!$D$2,家計BS!$D$7)</c:f>
              <c:numCache>
                <c:formatCode>#,##0_);[Red]\(#,##0\)</c:formatCode>
                <c:ptCount val="2"/>
                <c:pt idx="0">
                  <c:v>9425444</c:v>
                </c:pt>
                <c:pt idx="1">
                  <c:v>2962538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8941-463F-9B44-E1F9D5EEB4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408731248"/>
        <c:axId val="408728296"/>
      </c:barChart>
      <c:catAx>
        <c:axId val="408731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08728296"/>
        <c:crosses val="autoZero"/>
        <c:auto val="1"/>
        <c:lblAlgn val="ctr"/>
        <c:lblOffset val="100"/>
        <c:noMultiLvlLbl val="0"/>
      </c:catAx>
      <c:valAx>
        <c:axId val="408728296"/>
        <c:scaling>
          <c:orientation val="minMax"/>
          <c:max val="2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08731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123AF359-16FE-4F38-8B8A-1FE6CF234D15}" type="datetimeFigureOut">
              <a:rPr lang="ja-JP" altLang="en-US"/>
              <a:pPr>
                <a:defRPr/>
              </a:pPr>
              <a:t>2018/12/27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15884309-DFA1-4925-BFC8-EEC8D41D6C1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223883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31421C-957E-4AA9-B605-CAC2DDE95F35}" type="slidenum">
              <a:rPr lang="en-US" altLang="ja-JP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 dirty="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 dirty="0"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06657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218202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481081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19131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10581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064088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1604575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648449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872003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171711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5459843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142801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1D832-9389-4698-9876-01A11257AA2E}" type="datetimeFigureOut">
              <a:rPr lang="ja-JP" altLang="en-US"/>
              <a:pPr>
                <a:defRPr/>
              </a:pPr>
              <a:t>2018/12/27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67A7C-ECFC-4A39-889E-16C140342F0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7F112-8650-4D38-9374-BAD9793EDBA7}" type="datetimeFigureOut">
              <a:rPr lang="ja-JP" altLang="en-US"/>
              <a:pPr>
                <a:defRPr/>
              </a:pPr>
              <a:t>2018/12/27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CA4FE-96A3-4BC9-8316-91F8F3AE4B3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FF63C-BE7F-4871-BA6E-7B15554E64BE}" type="datetimeFigureOut">
              <a:rPr lang="ja-JP" altLang="en-US"/>
              <a:pPr>
                <a:defRPr/>
              </a:pPr>
              <a:t>2018/12/27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67CF6-508E-4461-85A8-43E5D4D7CB7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EF6ED-9E85-4814-BC58-5FB68B70F926}" type="datetimeFigureOut">
              <a:rPr lang="ja-JP" altLang="en-US"/>
              <a:pPr>
                <a:defRPr/>
              </a:pPr>
              <a:t>2018/12/27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F66C6-9F04-47C7-BC3A-7FF0476FAAE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303BD-AE2D-40C3-8CE8-C4E6E0FD11AF}" type="datetimeFigureOut">
              <a:rPr lang="ja-JP" altLang="en-US"/>
              <a:pPr>
                <a:defRPr/>
              </a:pPr>
              <a:t>2018/12/27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19CB9-425F-4E1F-9B12-C840AC4F853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DB3C2-3F58-4E21-97D3-A24E8856467E}" type="datetimeFigureOut">
              <a:rPr lang="ja-JP" altLang="en-US"/>
              <a:pPr>
                <a:defRPr/>
              </a:pPr>
              <a:t>2018/12/27</a:t>
            </a:fld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F7DB0-9343-4C9E-8C59-B1904BD23D8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ED166-BDA2-4E3C-BEE8-2A8B723ED7D5}" type="datetimeFigureOut">
              <a:rPr lang="ja-JP" altLang="en-US"/>
              <a:pPr>
                <a:defRPr/>
              </a:pPr>
              <a:t>2018/12/27</a:t>
            </a:fld>
            <a:endParaRPr lang="ja-JP" altLang="en-US" dirty="0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A4E83-D753-4ACF-B58E-F3219AAB832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AB996-A46B-4617-887E-4A6FF08CAF76}" type="datetimeFigureOut">
              <a:rPr lang="ja-JP" altLang="en-US"/>
              <a:pPr>
                <a:defRPr/>
              </a:pPr>
              <a:t>2018/12/27</a:t>
            </a:fld>
            <a:endParaRPr lang="ja-JP" altLang="en-US" dirty="0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6E1AA-D688-448F-A461-982D81D20E2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3B067-317A-4698-87E7-C9373E7B2B1D}" type="datetimeFigureOut">
              <a:rPr lang="ja-JP" altLang="en-US"/>
              <a:pPr>
                <a:defRPr/>
              </a:pPr>
              <a:t>2018/12/27</a:t>
            </a:fld>
            <a:endParaRPr lang="ja-JP" altLang="en-US" dirty="0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1D202-AFCF-426C-A7A9-6BC5C8F77D8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B03C8-64EF-41A3-BA79-D64B6D29E735}" type="datetimeFigureOut">
              <a:rPr lang="ja-JP" altLang="en-US"/>
              <a:pPr>
                <a:defRPr/>
              </a:pPr>
              <a:t>2018/12/27</a:t>
            </a:fld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1903E-85DC-4EBA-93D6-18BDDD3B649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7F225-D2C4-4FC2-AA9D-79E0B49BEB82}" type="datetimeFigureOut">
              <a:rPr lang="ja-JP" altLang="en-US"/>
              <a:pPr>
                <a:defRPr/>
              </a:pPr>
              <a:t>2018/12/27</a:t>
            </a:fld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7A59D-F7F5-4609-AACE-97448E340C4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28675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C365E25-E0FC-457D-9349-D5C9A06A1FC3}" type="datetimeFigureOut">
              <a:rPr lang="ja-JP" altLang="en-US"/>
              <a:pPr>
                <a:defRPr/>
              </a:pPr>
              <a:t>2018/12/27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D1D7A54-A041-4D58-A6B5-671E9451C9F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EFC49D1-0981-42DA-847D-0663EB60709D}"/>
              </a:ext>
            </a:extLst>
          </p:cNvPr>
          <p:cNvSpPr txBox="1"/>
          <p:nvPr/>
        </p:nvSpPr>
        <p:spPr>
          <a:xfrm>
            <a:off x="179512" y="84779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～　出　典　～</a:t>
            </a: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B9060435-BE97-4A87-A23C-C975C7F6304D}"/>
              </a:ext>
            </a:extLst>
          </p:cNvPr>
          <p:cNvSpPr/>
          <p:nvPr/>
        </p:nvSpPr>
        <p:spPr>
          <a:xfrm>
            <a:off x="1115616" y="4509120"/>
            <a:ext cx="7416824" cy="1383869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/>
              <a:t>日銀の資金統計から、マクロ的な個人（家計）の貸借対照表を作成することで、個人の財務状況や純金融資産残高を把握します。また、総金融資産額を時系列で見ることにより、その傾向を把握します。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8DEC746-3507-4D67-9F13-393750D40352}"/>
              </a:ext>
            </a:extLst>
          </p:cNvPr>
          <p:cNvSpPr txBox="1"/>
          <p:nvPr/>
        </p:nvSpPr>
        <p:spPr>
          <a:xfrm>
            <a:off x="490789" y="1484784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日本銀行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B79A979-D16C-4F1A-9EAE-A69E6AB0BED0}"/>
              </a:ext>
            </a:extLst>
          </p:cNvPr>
          <p:cNvSpPr txBox="1"/>
          <p:nvPr/>
        </p:nvSpPr>
        <p:spPr>
          <a:xfrm>
            <a:off x="2051720" y="1484784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資金循環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DD33E9E-FF54-4EA8-8AFF-F634E214E4C8}"/>
              </a:ext>
            </a:extLst>
          </p:cNvPr>
          <p:cNvSpPr/>
          <p:nvPr/>
        </p:nvSpPr>
        <p:spPr>
          <a:xfrm>
            <a:off x="3707904" y="1484784"/>
            <a:ext cx="16289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公表データ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AC355A5-F683-45B1-80D1-B60B73F50AAF}"/>
              </a:ext>
            </a:extLst>
          </p:cNvPr>
          <p:cNvSpPr/>
          <p:nvPr/>
        </p:nvSpPr>
        <p:spPr>
          <a:xfrm>
            <a:off x="5580112" y="1484784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年度計数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5C1B6A0-C669-42CF-AA2D-C43ADF133D6C}"/>
              </a:ext>
            </a:extLst>
          </p:cNvPr>
          <p:cNvSpPr/>
          <p:nvPr/>
        </p:nvSpPr>
        <p:spPr>
          <a:xfrm>
            <a:off x="2880360" y="1988840"/>
            <a:ext cx="6228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年度計数（確報）は、年</a:t>
            </a:r>
            <a:r>
              <a:rPr lang="en-US" altLang="ja-JP" dirty="0"/>
              <a:t>1</a:t>
            </a:r>
            <a:r>
              <a:rPr lang="ja-JP" altLang="en-US" dirty="0"/>
              <a:t>回、</a:t>
            </a:r>
            <a:r>
              <a:rPr lang="en-US" altLang="ja-JP" dirty="0"/>
              <a:t>9</a:t>
            </a:r>
            <a:r>
              <a:rPr lang="ja-JP" altLang="en-US" dirty="0"/>
              <a:t>月の公表日に掲載されます。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67F905-A5B0-41FD-B83C-F22ABA2A185D}"/>
              </a:ext>
            </a:extLst>
          </p:cNvPr>
          <p:cNvSpPr txBox="1"/>
          <p:nvPr/>
        </p:nvSpPr>
        <p:spPr>
          <a:xfrm>
            <a:off x="467544" y="3131676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日本銀行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9BF308A-1C99-4805-A9B1-D39DCB553786}"/>
              </a:ext>
            </a:extLst>
          </p:cNvPr>
          <p:cNvSpPr txBox="1"/>
          <p:nvPr/>
        </p:nvSpPr>
        <p:spPr>
          <a:xfrm>
            <a:off x="2051720" y="3131676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時系列統計データ検索サイト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03673DF-B891-462C-B0D4-71A476D81B8A}"/>
              </a:ext>
            </a:extLst>
          </p:cNvPr>
          <p:cNvSpPr/>
          <p:nvPr/>
        </p:nvSpPr>
        <p:spPr>
          <a:xfrm>
            <a:off x="539552" y="3563724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www.stat-search.boj.or.jp/ssi/cgi-bin/famecgi2?cgi=$nme_a000&amp;lstSelection=FF</a:t>
            </a:r>
            <a:endParaRPr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18E958F-F986-45F7-BA6B-EE49EC7348A6}"/>
              </a:ext>
            </a:extLst>
          </p:cNvPr>
          <p:cNvSpPr/>
          <p:nvPr/>
        </p:nvSpPr>
        <p:spPr>
          <a:xfrm>
            <a:off x="539552" y="2348880"/>
            <a:ext cx="44295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http://www.boj.or.jp/statistics/sj/index.htm/</a:t>
            </a:r>
            <a:endParaRPr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5671377C-160D-4D65-8C82-8EFDCBFE43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50570"/>
            <a:ext cx="9080275" cy="5465092"/>
          </a:xfrm>
          <a:prstGeom prst="rect">
            <a:avLst/>
          </a:prstGeom>
        </p:spPr>
      </p:pic>
      <p:cxnSp>
        <p:nvCxnSpPr>
          <p:cNvPr id="12" name="直線コネクタ 11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460432" y="6516053"/>
            <a:ext cx="504056" cy="369331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10</a:t>
            </a:fld>
            <a:endParaRPr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71FC795-8F88-43A4-94A6-2289E2FDB036}"/>
              </a:ext>
            </a:extLst>
          </p:cNvPr>
          <p:cNvSpPr/>
          <p:nvPr/>
        </p:nvSpPr>
        <p:spPr>
          <a:xfrm>
            <a:off x="7164288" y="71337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（単位：億円）</a:t>
            </a:r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91DFA4-C3C8-4E7F-91EE-5A5504C02D9A}"/>
              </a:ext>
            </a:extLst>
          </p:cNvPr>
          <p:cNvSpPr/>
          <p:nvPr/>
        </p:nvSpPr>
        <p:spPr>
          <a:xfrm>
            <a:off x="107504" y="44624"/>
            <a:ext cx="64524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家計部門・総金融資産残高の推移（</a:t>
            </a:r>
            <a:r>
              <a:rPr lang="en-US" altLang="ja-JP" dirty="0">
                <a:latin typeface="+mj-ea"/>
                <a:ea typeface="+mj-ea"/>
              </a:rPr>
              <a:t>1997-2018</a:t>
            </a:r>
            <a:r>
              <a:rPr lang="ja-JP" altLang="en-US" sz="2400" dirty="0"/>
              <a:t>）</a:t>
            </a:r>
            <a:r>
              <a:rPr lang="en-US" altLang="ja-JP" sz="1400" dirty="0"/>
              <a:t>3</a:t>
            </a:r>
            <a:r>
              <a:rPr lang="ja-JP" altLang="en-US" sz="1400" dirty="0"/>
              <a:t>月末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C77A361-F522-454C-877C-2A0FA5803A88}"/>
              </a:ext>
            </a:extLst>
          </p:cNvPr>
          <p:cNvSpPr/>
          <p:nvPr/>
        </p:nvSpPr>
        <p:spPr>
          <a:xfrm>
            <a:off x="5411755" y="6566636"/>
            <a:ext cx="334739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latin typeface="+mj-ea"/>
                <a:ea typeface="+mj-ea"/>
              </a:rPr>
              <a:t>日本銀行時系列統計データ</a:t>
            </a:r>
            <a:r>
              <a:rPr lang="en-US" altLang="ja-JP" sz="1200" dirty="0">
                <a:latin typeface="+mj-ea"/>
                <a:ea typeface="+mj-ea"/>
              </a:rPr>
              <a:t>(20180627</a:t>
            </a:r>
            <a:r>
              <a:rPr lang="ja-JP" altLang="en-US" sz="1200" dirty="0">
                <a:latin typeface="+mj-ea"/>
                <a:ea typeface="+mj-ea"/>
              </a:rPr>
              <a:t>）より作成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C3D25A3-620D-4026-9FF6-240025646CB4}"/>
              </a:ext>
            </a:extLst>
          </p:cNvPr>
          <p:cNvSpPr/>
          <p:nvPr/>
        </p:nvSpPr>
        <p:spPr>
          <a:xfrm>
            <a:off x="1512868" y="1700808"/>
            <a:ext cx="140294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ja-JP" dirty="0"/>
              <a:t>13,277,740 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7EAFA860-C13D-40D7-AC5D-9B9F513AB05D}"/>
              </a:ext>
            </a:extLst>
          </p:cNvPr>
          <p:cNvCxnSpPr>
            <a:stCxn id="5" idx="2"/>
          </p:cNvCxnSpPr>
          <p:nvPr/>
        </p:nvCxnSpPr>
        <p:spPr>
          <a:xfrm flipH="1">
            <a:off x="1619676" y="2070140"/>
            <a:ext cx="594666" cy="566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B52C4CD-322E-486F-A32D-7AEF7BA39D71}"/>
              </a:ext>
            </a:extLst>
          </p:cNvPr>
          <p:cNvSpPr/>
          <p:nvPr/>
        </p:nvSpPr>
        <p:spPr>
          <a:xfrm>
            <a:off x="7452320" y="1045970"/>
            <a:ext cx="140294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ja-JP" dirty="0"/>
              <a:t>18,308,789 </a:t>
            </a: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9FBCC369-3FCD-42FE-BE1F-6B544597788A}"/>
              </a:ext>
            </a:extLst>
          </p:cNvPr>
          <p:cNvCxnSpPr>
            <a:cxnSpLocks/>
          </p:cNvCxnSpPr>
          <p:nvPr/>
        </p:nvCxnSpPr>
        <p:spPr>
          <a:xfrm>
            <a:off x="8388424" y="1412776"/>
            <a:ext cx="23010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52E6232-CD2B-4F90-903D-979ACCC458CE}"/>
              </a:ext>
            </a:extLst>
          </p:cNvPr>
          <p:cNvSpPr/>
          <p:nvPr/>
        </p:nvSpPr>
        <p:spPr>
          <a:xfrm>
            <a:off x="4211960" y="4797152"/>
            <a:ext cx="122341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dirty="0"/>
              <a:t>現金・預金</a:t>
            </a:r>
            <a:endParaRPr lang="en-US" altLang="ja-JP" dirty="0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7C49357B-838D-405E-9FF9-FF2A13F64F5F}"/>
              </a:ext>
            </a:extLst>
          </p:cNvPr>
          <p:cNvSpPr/>
          <p:nvPr/>
        </p:nvSpPr>
        <p:spPr>
          <a:xfrm>
            <a:off x="7480025" y="3212976"/>
            <a:ext cx="723275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1400" dirty="0"/>
              <a:t>株式等</a:t>
            </a:r>
            <a:endParaRPr lang="en-US" altLang="ja-JP" sz="1400" dirty="0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339DEC4E-BD50-4304-87E5-3F91BB9EC542}"/>
              </a:ext>
            </a:extLst>
          </p:cNvPr>
          <p:cNvSpPr/>
          <p:nvPr/>
        </p:nvSpPr>
        <p:spPr>
          <a:xfrm>
            <a:off x="5381558" y="2648145"/>
            <a:ext cx="163538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dirty="0"/>
              <a:t>保険・年金など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19019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線コネクタ 11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388424" y="6608385"/>
            <a:ext cx="576064" cy="276999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11</a:t>
            </a:fld>
            <a:endParaRPr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71FC795-8F88-43A4-94A6-2289E2FDB036}"/>
              </a:ext>
            </a:extLst>
          </p:cNvPr>
          <p:cNvSpPr/>
          <p:nvPr/>
        </p:nvSpPr>
        <p:spPr>
          <a:xfrm>
            <a:off x="7164288" y="71337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（単位：億円）</a:t>
            </a:r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91DFA4-C3C8-4E7F-91EE-5A5504C02D9A}"/>
              </a:ext>
            </a:extLst>
          </p:cNvPr>
          <p:cNvSpPr/>
          <p:nvPr/>
        </p:nvSpPr>
        <p:spPr>
          <a:xfrm>
            <a:off x="242173" y="44624"/>
            <a:ext cx="50674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家計の金融資産構成①（</a:t>
            </a:r>
            <a:r>
              <a:rPr lang="en-US" altLang="ja-JP" dirty="0">
                <a:latin typeface="+mj-ea"/>
                <a:ea typeface="+mj-ea"/>
              </a:rPr>
              <a:t>1979-2018</a:t>
            </a:r>
            <a:r>
              <a:rPr lang="ja-JP" altLang="en-US" sz="2400" dirty="0"/>
              <a:t>）</a:t>
            </a:r>
            <a:r>
              <a:rPr lang="en-US" altLang="ja-JP" sz="1400" dirty="0"/>
              <a:t>3</a:t>
            </a:r>
            <a:r>
              <a:rPr lang="ja-JP" altLang="en-US" sz="1400" dirty="0"/>
              <a:t>月末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C77A361-F522-454C-877C-2A0FA5803A88}"/>
              </a:ext>
            </a:extLst>
          </p:cNvPr>
          <p:cNvSpPr/>
          <p:nvPr/>
        </p:nvSpPr>
        <p:spPr>
          <a:xfrm>
            <a:off x="5411755" y="6566636"/>
            <a:ext cx="334739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latin typeface="+mj-ea"/>
                <a:ea typeface="+mj-ea"/>
              </a:rPr>
              <a:t>日本銀行時系列統計データ</a:t>
            </a:r>
            <a:r>
              <a:rPr lang="en-US" altLang="ja-JP" sz="1200" dirty="0">
                <a:latin typeface="+mj-ea"/>
                <a:ea typeface="+mj-ea"/>
              </a:rPr>
              <a:t>(20180627</a:t>
            </a:r>
            <a:r>
              <a:rPr lang="ja-JP" altLang="en-US" sz="1200" dirty="0">
                <a:latin typeface="+mj-ea"/>
                <a:ea typeface="+mj-ea"/>
              </a:rPr>
              <a:t>）より作成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8863FFCC-5F1E-4AAD-8679-714AFE096D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38" y="962220"/>
            <a:ext cx="9088923" cy="5603765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CAC57D0-4198-47FB-B4F1-88768669CDA1}"/>
              </a:ext>
            </a:extLst>
          </p:cNvPr>
          <p:cNvSpPr txBox="1"/>
          <p:nvPr/>
        </p:nvSpPr>
        <p:spPr>
          <a:xfrm>
            <a:off x="123134" y="1523859"/>
            <a:ext cx="77645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700" dirty="0">
                <a:solidFill>
                  <a:schemeClr val="bg1">
                    <a:lumMod val="50000"/>
                  </a:schemeClr>
                </a:solidFill>
              </a:rPr>
              <a:t>2018</a:t>
            </a:r>
            <a:endParaRPr kumimoji="1" lang="ja-JP" altLang="en-US" sz="17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515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EC86FB5F-0E3B-4343-8F14-83F0CD5BBD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73" y="899354"/>
            <a:ext cx="9088931" cy="5463029"/>
          </a:xfrm>
          <a:prstGeom prst="rect">
            <a:avLst/>
          </a:prstGeom>
        </p:spPr>
      </p:pic>
      <p:cxnSp>
        <p:nvCxnSpPr>
          <p:cNvPr id="12" name="直線コネクタ 11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738120" y="6533257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12</a:t>
            </a:fld>
            <a:endParaRPr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71FC795-8F88-43A4-94A6-2289E2FDB036}"/>
              </a:ext>
            </a:extLst>
          </p:cNvPr>
          <p:cNvSpPr/>
          <p:nvPr/>
        </p:nvSpPr>
        <p:spPr>
          <a:xfrm>
            <a:off x="1187624" y="620688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（単位：億円）</a:t>
            </a:r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91DFA4-C3C8-4E7F-91EE-5A5504C02D9A}"/>
              </a:ext>
            </a:extLst>
          </p:cNvPr>
          <p:cNvSpPr/>
          <p:nvPr/>
        </p:nvSpPr>
        <p:spPr>
          <a:xfrm>
            <a:off x="107504" y="44624"/>
            <a:ext cx="68804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家計部門・純金融資産残高の推移（</a:t>
            </a:r>
            <a:r>
              <a:rPr lang="en-US" altLang="ja-JP" dirty="0">
                <a:latin typeface="+mj-ea"/>
                <a:ea typeface="+mj-ea"/>
              </a:rPr>
              <a:t>1979-2018</a:t>
            </a:r>
            <a:r>
              <a:rPr lang="ja-JP" altLang="en-US" dirty="0">
                <a:latin typeface="+mj-ea"/>
                <a:ea typeface="+mj-ea"/>
              </a:rPr>
              <a:t>・</a:t>
            </a:r>
            <a:r>
              <a:rPr lang="en-US" altLang="ja-JP" dirty="0">
                <a:latin typeface="+mj-ea"/>
                <a:ea typeface="+mj-ea"/>
              </a:rPr>
              <a:t>3</a:t>
            </a:r>
            <a:r>
              <a:rPr lang="ja-JP" altLang="en-US" dirty="0">
                <a:latin typeface="+mj-ea"/>
                <a:ea typeface="+mj-ea"/>
              </a:rPr>
              <a:t>月末</a:t>
            </a:r>
            <a:r>
              <a:rPr lang="ja-JP" altLang="en-US" sz="2400" dirty="0"/>
              <a:t>）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7D5C168-6846-4E8F-9DD2-D6DA50B2B9A2}"/>
              </a:ext>
            </a:extLst>
          </p:cNvPr>
          <p:cNvSpPr/>
          <p:nvPr/>
        </p:nvSpPr>
        <p:spPr>
          <a:xfrm>
            <a:off x="6156176" y="6453336"/>
            <a:ext cx="26244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/>
              <a:t>日本銀行時系列統計データより作成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660E82D-21E3-4960-B0D7-E28A810ABEEC}"/>
              </a:ext>
            </a:extLst>
          </p:cNvPr>
          <p:cNvSpPr/>
          <p:nvPr/>
        </p:nvSpPr>
        <p:spPr>
          <a:xfrm>
            <a:off x="7174961" y="260648"/>
            <a:ext cx="19335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/>
              <a:t>2018</a:t>
            </a:r>
            <a:r>
              <a:rPr lang="ja-JP" altLang="en-US" sz="1200" dirty="0"/>
              <a:t>年</a:t>
            </a:r>
            <a:r>
              <a:rPr lang="en-US" altLang="ja-JP" sz="1200" dirty="0"/>
              <a:t>6</a:t>
            </a:r>
            <a:r>
              <a:rPr lang="ja-JP" altLang="en-US" sz="1200" dirty="0"/>
              <a:t>月</a:t>
            </a:r>
            <a:r>
              <a:rPr lang="en-US" altLang="ja-JP" sz="1200" dirty="0"/>
              <a:t>27</a:t>
            </a:r>
            <a:r>
              <a:rPr lang="ja-JP" altLang="en-US" sz="1200" dirty="0"/>
              <a:t>日・日銀発表</a:t>
            </a:r>
          </a:p>
        </p:txBody>
      </p:sp>
      <p:sp>
        <p:nvSpPr>
          <p:cNvPr id="4" name="吹き出し: 線 3">
            <a:extLst>
              <a:ext uri="{FF2B5EF4-FFF2-40B4-BE49-F238E27FC236}">
                <a16:creationId xmlns:a16="http://schemas.microsoft.com/office/drawing/2014/main" id="{51753475-A876-47AD-A3E1-5F25C7E3C64A}"/>
              </a:ext>
            </a:extLst>
          </p:cNvPr>
          <p:cNvSpPr/>
          <p:nvPr/>
        </p:nvSpPr>
        <p:spPr>
          <a:xfrm>
            <a:off x="2267744" y="1340768"/>
            <a:ext cx="1872208" cy="360040"/>
          </a:xfrm>
          <a:prstGeom prst="borderCallout1">
            <a:avLst>
              <a:gd name="adj1" fmla="val 24719"/>
              <a:gd name="adj2" fmla="val 105856"/>
              <a:gd name="adj3" fmla="val 261192"/>
              <a:gd name="adj4" fmla="val 1406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純金融資産比率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55886C0-5B57-4EA8-ADC4-62E083C5D93F}"/>
              </a:ext>
            </a:extLst>
          </p:cNvPr>
          <p:cNvSpPr txBox="1"/>
          <p:nvPr/>
        </p:nvSpPr>
        <p:spPr>
          <a:xfrm>
            <a:off x="7596336" y="5994431"/>
            <a:ext cx="720080" cy="367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2018</a:t>
            </a:r>
            <a:endParaRPr kumimoji="1" lang="ja-JP" altLang="en-US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06A5064-7798-438A-A875-391849EBC897}"/>
              </a:ext>
            </a:extLst>
          </p:cNvPr>
          <p:cNvSpPr txBox="1"/>
          <p:nvPr/>
        </p:nvSpPr>
        <p:spPr>
          <a:xfrm>
            <a:off x="1187624" y="603990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1979</a:t>
            </a:r>
            <a:endParaRPr kumimoji="1" lang="ja-JP" altLang="en-US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70CD17D-730F-4E09-BACF-6153271D2419}"/>
              </a:ext>
            </a:extLst>
          </p:cNvPr>
          <p:cNvSpPr txBox="1"/>
          <p:nvPr/>
        </p:nvSpPr>
        <p:spPr>
          <a:xfrm>
            <a:off x="5652120" y="603990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2006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19401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>
            <a:extLst>
              <a:ext uri="{FF2B5EF4-FFF2-40B4-BE49-F238E27FC236}">
                <a16:creationId xmlns:a16="http://schemas.microsoft.com/office/drawing/2014/main" id="{F187DD0B-7B2A-419D-BDCD-BFF6CCCF76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654917"/>
            <a:ext cx="6933656" cy="6232158"/>
          </a:xfrm>
          <a:prstGeom prst="rect">
            <a:avLst/>
          </a:prstGeom>
        </p:spPr>
      </p:pic>
      <p:cxnSp>
        <p:nvCxnSpPr>
          <p:cNvPr id="12" name="直線コネクタ 11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748464" y="6533257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2</a:t>
            </a:fld>
            <a:endParaRPr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4AAB6F8-4451-4232-8545-6122598D0A0A}"/>
              </a:ext>
            </a:extLst>
          </p:cNvPr>
          <p:cNvSpPr/>
          <p:nvPr/>
        </p:nvSpPr>
        <p:spPr>
          <a:xfrm>
            <a:off x="107504" y="44624"/>
            <a:ext cx="31085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家計部門・貸借対照表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ACA8CE7-56D9-4BAD-A925-0C7C81F4B090}"/>
              </a:ext>
            </a:extLst>
          </p:cNvPr>
          <p:cNvSpPr/>
          <p:nvPr/>
        </p:nvSpPr>
        <p:spPr>
          <a:xfrm>
            <a:off x="2771800" y="2276872"/>
            <a:ext cx="1223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現金・預金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968C49A-442C-4DA2-B6A0-B6BE79DFE920}"/>
              </a:ext>
            </a:extLst>
          </p:cNvPr>
          <p:cNvSpPr/>
          <p:nvPr/>
        </p:nvSpPr>
        <p:spPr>
          <a:xfrm>
            <a:off x="2917557" y="4005064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証券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1683A85-E563-44E7-A3E7-CDA91FB3539E}"/>
              </a:ext>
            </a:extLst>
          </p:cNvPr>
          <p:cNvSpPr/>
          <p:nvPr/>
        </p:nvSpPr>
        <p:spPr>
          <a:xfrm>
            <a:off x="2771800" y="4571836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保険・年金等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D29917A-4934-4FE9-844D-65430EFBC0E3}"/>
              </a:ext>
            </a:extLst>
          </p:cNvPr>
          <p:cNvSpPr/>
          <p:nvPr/>
        </p:nvSpPr>
        <p:spPr>
          <a:xfrm>
            <a:off x="5220072" y="3635732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金融純資産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12F2C4-0391-431B-AE2D-9F85D11590AC}"/>
              </a:ext>
            </a:extLst>
          </p:cNvPr>
          <p:cNvSpPr/>
          <p:nvPr/>
        </p:nvSpPr>
        <p:spPr>
          <a:xfrm>
            <a:off x="5083871" y="1844824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借入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4ED00CB-7039-42B7-AAFA-DA90023E6CFA}"/>
              </a:ext>
            </a:extLst>
          </p:cNvPr>
          <p:cNvSpPr/>
          <p:nvPr/>
        </p:nvSpPr>
        <p:spPr>
          <a:xfrm>
            <a:off x="6502132" y="836712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（単位：億円）</a:t>
            </a:r>
            <a:endParaRPr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08C2DF1-C841-427F-8042-CBC1D04B66A2}"/>
              </a:ext>
            </a:extLst>
          </p:cNvPr>
          <p:cNvSpPr/>
          <p:nvPr/>
        </p:nvSpPr>
        <p:spPr>
          <a:xfrm>
            <a:off x="3104932" y="6269250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/>
              <a:t>18,594,126</a:t>
            </a:r>
            <a:endParaRPr lang="ja-JP" altLang="en-US" sz="20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A6080D2-591C-40A7-BF43-C0421F57003C}"/>
              </a:ext>
            </a:extLst>
          </p:cNvPr>
          <p:cNvSpPr/>
          <p:nvPr/>
        </p:nvSpPr>
        <p:spPr>
          <a:xfrm>
            <a:off x="6166673" y="116632"/>
            <a:ext cx="29418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2018</a:t>
            </a:r>
            <a:r>
              <a:rPr lang="ja-JP" altLang="en-US" dirty="0"/>
              <a:t>年</a:t>
            </a:r>
            <a:r>
              <a:rPr lang="en-US" altLang="ja-JP" dirty="0"/>
              <a:t>12</a:t>
            </a:r>
            <a:r>
              <a:rPr lang="ja-JP" altLang="en-US" dirty="0"/>
              <a:t>月</a:t>
            </a:r>
            <a:r>
              <a:rPr lang="en-US" altLang="ja-JP" dirty="0"/>
              <a:t>21</a:t>
            </a:r>
            <a:r>
              <a:rPr lang="ja-JP" altLang="en-US" dirty="0"/>
              <a:t>日・日銀発表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86B58218-608D-4683-9A96-86C4CDA45C40}"/>
              </a:ext>
            </a:extLst>
          </p:cNvPr>
          <p:cNvSpPr/>
          <p:nvPr/>
        </p:nvSpPr>
        <p:spPr>
          <a:xfrm>
            <a:off x="5364088" y="6269250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/>
              <a:t>18,594,126</a:t>
            </a:r>
            <a:endParaRPr lang="ja-JP" altLang="en-US" sz="2000" dirty="0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D880146-FEBE-459F-AE44-F09880604420}"/>
              </a:ext>
            </a:extLst>
          </p:cNvPr>
          <p:cNvSpPr/>
          <p:nvPr/>
        </p:nvSpPr>
        <p:spPr>
          <a:xfrm>
            <a:off x="5292080" y="2492896"/>
            <a:ext cx="13997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/>
              <a:t>その他の負債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CF065AE-5DFC-4DF5-8B41-17E28ACB3042}"/>
              </a:ext>
            </a:extLst>
          </p:cNvPr>
          <p:cNvSpPr/>
          <p:nvPr/>
        </p:nvSpPr>
        <p:spPr>
          <a:xfrm>
            <a:off x="4118947" y="1187460"/>
            <a:ext cx="1749197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</a:t>
            </a:r>
            <a:r>
              <a:rPr lang="ja-JP" altLang="en-US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月時点</a:t>
            </a:r>
            <a:r>
              <a:rPr lang="ja-JP" altLang="en-US" dirty="0"/>
              <a:t> 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755122CA-FA09-4807-82C9-3C0CE0AC512E}"/>
              </a:ext>
            </a:extLst>
          </p:cNvPr>
          <p:cNvSpPr/>
          <p:nvPr/>
        </p:nvSpPr>
        <p:spPr>
          <a:xfrm>
            <a:off x="2791495" y="3408997"/>
            <a:ext cx="10054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/>
              <a:t>債務証券</a:t>
            </a:r>
          </a:p>
        </p:txBody>
      </p:sp>
    </p:spTree>
    <p:extLst>
      <p:ext uri="{BB962C8B-B14F-4D97-AF65-F5344CB8AC3E}">
        <p14:creationId xmlns:p14="http://schemas.microsoft.com/office/powerpoint/2010/main" val="1817094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FADD2167-443D-4966-9951-923EB0A032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1510" y="662020"/>
            <a:ext cx="6864995" cy="6151356"/>
          </a:xfrm>
          <a:prstGeom prst="rect">
            <a:avLst/>
          </a:prstGeom>
        </p:spPr>
      </p:pic>
      <p:cxnSp>
        <p:nvCxnSpPr>
          <p:cNvPr id="12" name="直線コネクタ 11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748464" y="6533257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3</a:t>
            </a:fld>
            <a:endParaRPr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4AAB6F8-4451-4232-8545-6122598D0A0A}"/>
              </a:ext>
            </a:extLst>
          </p:cNvPr>
          <p:cNvSpPr/>
          <p:nvPr/>
        </p:nvSpPr>
        <p:spPr>
          <a:xfrm>
            <a:off x="107504" y="44624"/>
            <a:ext cx="31085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家計部門・貸借対照表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ACA8CE7-56D9-4BAD-A925-0C7C81F4B090}"/>
              </a:ext>
            </a:extLst>
          </p:cNvPr>
          <p:cNvSpPr/>
          <p:nvPr/>
        </p:nvSpPr>
        <p:spPr>
          <a:xfrm>
            <a:off x="2771800" y="2276872"/>
            <a:ext cx="1223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現金・預金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968C49A-442C-4DA2-B6A0-B6BE79DFE920}"/>
              </a:ext>
            </a:extLst>
          </p:cNvPr>
          <p:cNvSpPr/>
          <p:nvPr/>
        </p:nvSpPr>
        <p:spPr>
          <a:xfrm>
            <a:off x="2917557" y="4005064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証券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1683A85-E563-44E7-A3E7-CDA91FB3539E}"/>
              </a:ext>
            </a:extLst>
          </p:cNvPr>
          <p:cNvSpPr/>
          <p:nvPr/>
        </p:nvSpPr>
        <p:spPr>
          <a:xfrm>
            <a:off x="2771800" y="4509120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保険・年金等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D29917A-4934-4FE9-844D-65430EFBC0E3}"/>
              </a:ext>
            </a:extLst>
          </p:cNvPr>
          <p:cNvSpPr/>
          <p:nvPr/>
        </p:nvSpPr>
        <p:spPr>
          <a:xfrm>
            <a:off x="5220072" y="3635732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金融純資産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12F2C4-0391-431B-AE2D-9F85D11590AC}"/>
              </a:ext>
            </a:extLst>
          </p:cNvPr>
          <p:cNvSpPr/>
          <p:nvPr/>
        </p:nvSpPr>
        <p:spPr>
          <a:xfrm>
            <a:off x="5083871" y="1891910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借入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4ED00CB-7039-42B7-AAFA-DA90023E6CFA}"/>
              </a:ext>
            </a:extLst>
          </p:cNvPr>
          <p:cNvSpPr/>
          <p:nvPr/>
        </p:nvSpPr>
        <p:spPr>
          <a:xfrm>
            <a:off x="6502132" y="836712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（単位：億円）</a:t>
            </a:r>
            <a:endParaRPr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08C2DF1-C841-427F-8042-CBC1D04B66A2}"/>
              </a:ext>
            </a:extLst>
          </p:cNvPr>
          <p:cNvSpPr/>
          <p:nvPr/>
        </p:nvSpPr>
        <p:spPr>
          <a:xfrm>
            <a:off x="3104932" y="6269250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/>
              <a:t>18,290,205</a:t>
            </a:r>
            <a:endParaRPr lang="ja-JP" altLang="en-US" sz="20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A6080D2-591C-40A7-BF43-C0421F57003C}"/>
              </a:ext>
            </a:extLst>
          </p:cNvPr>
          <p:cNvSpPr/>
          <p:nvPr/>
        </p:nvSpPr>
        <p:spPr>
          <a:xfrm>
            <a:off x="6346209" y="116632"/>
            <a:ext cx="2813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2018</a:t>
            </a:r>
            <a:r>
              <a:rPr lang="ja-JP" altLang="en-US" dirty="0"/>
              <a:t>年</a:t>
            </a:r>
            <a:r>
              <a:rPr lang="en-US" altLang="ja-JP" dirty="0"/>
              <a:t>6</a:t>
            </a:r>
            <a:r>
              <a:rPr lang="ja-JP" altLang="en-US" dirty="0"/>
              <a:t>月</a:t>
            </a:r>
            <a:r>
              <a:rPr lang="en-US" altLang="ja-JP" dirty="0"/>
              <a:t>27</a:t>
            </a:r>
            <a:r>
              <a:rPr lang="ja-JP" altLang="en-US" dirty="0"/>
              <a:t>日・日銀発表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86B58218-608D-4683-9A96-86C4CDA45C40}"/>
              </a:ext>
            </a:extLst>
          </p:cNvPr>
          <p:cNvSpPr/>
          <p:nvPr/>
        </p:nvSpPr>
        <p:spPr>
          <a:xfrm>
            <a:off x="5364088" y="6269250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/>
              <a:t>18,290,205</a:t>
            </a:r>
            <a:endParaRPr lang="ja-JP" altLang="en-US" sz="2000" dirty="0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D880146-FEBE-459F-AE44-F09880604420}"/>
              </a:ext>
            </a:extLst>
          </p:cNvPr>
          <p:cNvSpPr/>
          <p:nvPr/>
        </p:nvSpPr>
        <p:spPr>
          <a:xfrm>
            <a:off x="5292080" y="2492896"/>
            <a:ext cx="13997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/>
              <a:t>その他の負債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CF065AE-5DFC-4DF5-8B41-17E28ACB3042}"/>
              </a:ext>
            </a:extLst>
          </p:cNvPr>
          <p:cNvSpPr/>
          <p:nvPr/>
        </p:nvSpPr>
        <p:spPr>
          <a:xfrm>
            <a:off x="4118947" y="1187460"/>
            <a:ext cx="1749197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en-US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月時点</a:t>
            </a:r>
            <a:r>
              <a:rPr lang="ja-JP" altLang="en-US" dirty="0"/>
              <a:t> 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755122CA-FA09-4807-82C9-3C0CE0AC512E}"/>
              </a:ext>
            </a:extLst>
          </p:cNvPr>
          <p:cNvSpPr/>
          <p:nvPr/>
        </p:nvSpPr>
        <p:spPr>
          <a:xfrm>
            <a:off x="2713345" y="3432442"/>
            <a:ext cx="10054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/>
              <a:t>債務証券</a:t>
            </a:r>
          </a:p>
        </p:txBody>
      </p:sp>
    </p:spTree>
    <p:extLst>
      <p:ext uri="{BB962C8B-B14F-4D97-AF65-F5344CB8AC3E}">
        <p14:creationId xmlns:p14="http://schemas.microsoft.com/office/powerpoint/2010/main" val="54722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>
            <a:extLst>
              <a:ext uri="{FF2B5EF4-FFF2-40B4-BE49-F238E27FC236}">
                <a16:creationId xmlns:a16="http://schemas.microsoft.com/office/drawing/2014/main" id="{A9A2F999-BDCB-4045-9A48-6789344BF9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564582"/>
            <a:ext cx="6995161" cy="6267991"/>
          </a:xfrm>
          <a:prstGeom prst="rect">
            <a:avLst/>
          </a:prstGeom>
        </p:spPr>
      </p:pic>
      <p:cxnSp>
        <p:nvCxnSpPr>
          <p:cNvPr id="12" name="直線コネクタ 11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748464" y="6533257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4</a:t>
            </a:fld>
            <a:endParaRPr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4AAB6F8-4451-4232-8545-6122598D0A0A}"/>
              </a:ext>
            </a:extLst>
          </p:cNvPr>
          <p:cNvSpPr/>
          <p:nvPr/>
        </p:nvSpPr>
        <p:spPr>
          <a:xfrm>
            <a:off x="107504" y="44624"/>
            <a:ext cx="31085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家計部門・貸借対照表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ACA8CE7-56D9-4BAD-A925-0C7C81F4B090}"/>
              </a:ext>
            </a:extLst>
          </p:cNvPr>
          <p:cNvSpPr/>
          <p:nvPr/>
        </p:nvSpPr>
        <p:spPr>
          <a:xfrm>
            <a:off x="2771800" y="2204864"/>
            <a:ext cx="1223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現金・預金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968C49A-442C-4DA2-B6A0-B6BE79DFE920}"/>
              </a:ext>
            </a:extLst>
          </p:cNvPr>
          <p:cNvSpPr/>
          <p:nvPr/>
        </p:nvSpPr>
        <p:spPr>
          <a:xfrm>
            <a:off x="2843808" y="4005064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証券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1683A85-E563-44E7-A3E7-CDA91FB3539E}"/>
              </a:ext>
            </a:extLst>
          </p:cNvPr>
          <p:cNvSpPr/>
          <p:nvPr/>
        </p:nvSpPr>
        <p:spPr>
          <a:xfrm>
            <a:off x="2771800" y="4509120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保険・年金等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D29917A-4934-4FE9-844D-65430EFBC0E3}"/>
              </a:ext>
            </a:extLst>
          </p:cNvPr>
          <p:cNvSpPr/>
          <p:nvPr/>
        </p:nvSpPr>
        <p:spPr>
          <a:xfrm>
            <a:off x="5148064" y="3573016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金融純資産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12F2C4-0391-431B-AE2D-9F85D11590AC}"/>
              </a:ext>
            </a:extLst>
          </p:cNvPr>
          <p:cNvSpPr/>
          <p:nvPr/>
        </p:nvSpPr>
        <p:spPr>
          <a:xfrm>
            <a:off x="5083871" y="1835532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借入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4ED00CB-7039-42B7-AAFA-DA90023E6CFA}"/>
              </a:ext>
            </a:extLst>
          </p:cNvPr>
          <p:cNvSpPr/>
          <p:nvPr/>
        </p:nvSpPr>
        <p:spPr>
          <a:xfrm>
            <a:off x="6502132" y="836712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（単位：億円）</a:t>
            </a:r>
            <a:endParaRPr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08C2DF1-C841-427F-8042-CBC1D04B66A2}"/>
              </a:ext>
            </a:extLst>
          </p:cNvPr>
          <p:cNvSpPr/>
          <p:nvPr/>
        </p:nvSpPr>
        <p:spPr>
          <a:xfrm>
            <a:off x="3104932" y="6269250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/>
              <a:t>18,547,004</a:t>
            </a:r>
            <a:endParaRPr lang="ja-JP" altLang="en-US" sz="20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A6080D2-591C-40A7-BF43-C0421F57003C}"/>
              </a:ext>
            </a:extLst>
          </p:cNvPr>
          <p:cNvSpPr/>
          <p:nvPr/>
        </p:nvSpPr>
        <p:spPr>
          <a:xfrm>
            <a:off x="6346209" y="116632"/>
            <a:ext cx="2813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2018</a:t>
            </a:r>
            <a:r>
              <a:rPr lang="ja-JP" altLang="en-US" dirty="0"/>
              <a:t>年</a:t>
            </a:r>
            <a:r>
              <a:rPr lang="en-US" altLang="ja-JP" dirty="0"/>
              <a:t>6</a:t>
            </a:r>
            <a:r>
              <a:rPr lang="ja-JP" altLang="en-US" dirty="0"/>
              <a:t>月</a:t>
            </a:r>
            <a:r>
              <a:rPr lang="en-US" altLang="ja-JP" dirty="0"/>
              <a:t>27</a:t>
            </a:r>
            <a:r>
              <a:rPr lang="ja-JP" altLang="en-US" dirty="0"/>
              <a:t>日・日銀発表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86B58218-608D-4683-9A96-86C4CDA45C40}"/>
              </a:ext>
            </a:extLst>
          </p:cNvPr>
          <p:cNvSpPr/>
          <p:nvPr/>
        </p:nvSpPr>
        <p:spPr>
          <a:xfrm>
            <a:off x="5364088" y="6269250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/>
              <a:t>18,547,004</a:t>
            </a:r>
            <a:endParaRPr lang="ja-JP" altLang="en-US" sz="2000" dirty="0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D880146-FEBE-459F-AE44-F09880604420}"/>
              </a:ext>
            </a:extLst>
          </p:cNvPr>
          <p:cNvSpPr/>
          <p:nvPr/>
        </p:nvSpPr>
        <p:spPr>
          <a:xfrm>
            <a:off x="5220072" y="2420888"/>
            <a:ext cx="15520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その他の負債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CF065AE-5DFC-4DF5-8B41-17E28ACB3042}"/>
              </a:ext>
            </a:extLst>
          </p:cNvPr>
          <p:cNvSpPr/>
          <p:nvPr/>
        </p:nvSpPr>
        <p:spPr>
          <a:xfrm>
            <a:off x="4118947" y="1187460"/>
            <a:ext cx="1864613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2017</a:t>
            </a:r>
            <a:r>
              <a:rPr lang="ja-JP" altLang="en-US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月時点</a:t>
            </a:r>
            <a:r>
              <a:rPr lang="ja-JP" altLang="en-US" dirty="0"/>
              <a:t> 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381154A3-A687-48EB-B3D0-B2CE4A442769}"/>
              </a:ext>
            </a:extLst>
          </p:cNvPr>
          <p:cNvSpPr/>
          <p:nvPr/>
        </p:nvSpPr>
        <p:spPr>
          <a:xfrm>
            <a:off x="2699792" y="3356992"/>
            <a:ext cx="10054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/>
              <a:t>債務証券</a:t>
            </a:r>
          </a:p>
        </p:txBody>
      </p:sp>
      <p:sp>
        <p:nvSpPr>
          <p:cNvPr id="16" name="星: 7 pt 15">
            <a:extLst>
              <a:ext uri="{FF2B5EF4-FFF2-40B4-BE49-F238E27FC236}">
                <a16:creationId xmlns:a16="http://schemas.microsoft.com/office/drawing/2014/main" id="{AE459FE4-5F3E-4E6B-8881-ACE0D663FF99}"/>
              </a:ext>
            </a:extLst>
          </p:cNvPr>
          <p:cNvSpPr/>
          <p:nvPr/>
        </p:nvSpPr>
        <p:spPr>
          <a:xfrm rot="20326835">
            <a:off x="114516" y="676050"/>
            <a:ext cx="1693398" cy="606406"/>
          </a:xfrm>
          <a:prstGeom prst="star7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</a:rPr>
              <a:t>修正後</a:t>
            </a:r>
          </a:p>
        </p:txBody>
      </p:sp>
    </p:spTree>
    <p:extLst>
      <p:ext uri="{BB962C8B-B14F-4D97-AF65-F5344CB8AC3E}">
        <p14:creationId xmlns:p14="http://schemas.microsoft.com/office/powerpoint/2010/main" val="3029630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グラフ 12">
            <a:extLst>
              <a:ext uri="{FF2B5EF4-FFF2-40B4-BE49-F238E27FC236}">
                <a16:creationId xmlns:a16="http://schemas.microsoft.com/office/drawing/2014/main" id="{40473EF9-2F90-4A43-803B-1B9046E58C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735830"/>
              </p:ext>
            </p:extLst>
          </p:nvPr>
        </p:nvGraphicFramePr>
        <p:xfrm>
          <a:off x="1187624" y="692695"/>
          <a:ext cx="6926852" cy="5904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2" name="直線コネクタ 11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748464" y="6533257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5</a:t>
            </a:fld>
            <a:endParaRPr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4AAB6F8-4451-4232-8545-6122598D0A0A}"/>
              </a:ext>
            </a:extLst>
          </p:cNvPr>
          <p:cNvSpPr/>
          <p:nvPr/>
        </p:nvSpPr>
        <p:spPr>
          <a:xfrm>
            <a:off x="107504" y="44624"/>
            <a:ext cx="31085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家計部門・貸借対照表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ACA8CE7-56D9-4BAD-A925-0C7C81F4B090}"/>
              </a:ext>
            </a:extLst>
          </p:cNvPr>
          <p:cNvSpPr/>
          <p:nvPr/>
        </p:nvSpPr>
        <p:spPr>
          <a:xfrm>
            <a:off x="3275856" y="2986971"/>
            <a:ext cx="1223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現金・預金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968C49A-442C-4DA2-B6A0-B6BE79DFE920}"/>
              </a:ext>
            </a:extLst>
          </p:cNvPr>
          <p:cNvSpPr/>
          <p:nvPr/>
        </p:nvSpPr>
        <p:spPr>
          <a:xfrm>
            <a:off x="4213701" y="407242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証券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1683A85-E563-44E7-A3E7-CDA91FB3539E}"/>
              </a:ext>
            </a:extLst>
          </p:cNvPr>
          <p:cNvSpPr/>
          <p:nvPr/>
        </p:nvSpPr>
        <p:spPr>
          <a:xfrm>
            <a:off x="2756483" y="4788549"/>
            <a:ext cx="2262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保険・年金・定型保証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D29917A-4934-4FE9-844D-65430EFBC0E3}"/>
              </a:ext>
            </a:extLst>
          </p:cNvPr>
          <p:cNvSpPr/>
          <p:nvPr/>
        </p:nvSpPr>
        <p:spPr>
          <a:xfrm>
            <a:off x="5436096" y="4365104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金融純資産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12F2C4-0391-431B-AE2D-9F85D11590AC}"/>
              </a:ext>
            </a:extLst>
          </p:cNvPr>
          <p:cNvSpPr/>
          <p:nvPr/>
        </p:nvSpPr>
        <p:spPr>
          <a:xfrm>
            <a:off x="6553090" y="1988840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借入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4ED00CB-7039-42B7-AAFA-DA90023E6CFA}"/>
              </a:ext>
            </a:extLst>
          </p:cNvPr>
          <p:cNvSpPr/>
          <p:nvPr/>
        </p:nvSpPr>
        <p:spPr>
          <a:xfrm>
            <a:off x="6876256" y="836712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（単位：億円）</a:t>
            </a:r>
            <a:endParaRPr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08C2DF1-C841-427F-8042-CBC1D04B66A2}"/>
              </a:ext>
            </a:extLst>
          </p:cNvPr>
          <p:cNvSpPr/>
          <p:nvPr/>
        </p:nvSpPr>
        <p:spPr>
          <a:xfrm>
            <a:off x="3024184" y="6351711"/>
            <a:ext cx="17267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/>
              <a:t>18,802,865</a:t>
            </a:r>
            <a:endParaRPr lang="ja-JP" altLang="en-US" sz="24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A6080D2-591C-40A7-BF43-C0421F57003C}"/>
              </a:ext>
            </a:extLst>
          </p:cNvPr>
          <p:cNvSpPr/>
          <p:nvPr/>
        </p:nvSpPr>
        <p:spPr>
          <a:xfrm>
            <a:off x="6346209" y="116632"/>
            <a:ext cx="27622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2018</a:t>
            </a:r>
            <a:r>
              <a:rPr lang="ja-JP" altLang="en-US" dirty="0"/>
              <a:t>年 </a:t>
            </a:r>
            <a:r>
              <a:rPr lang="en-US" altLang="ja-JP" dirty="0"/>
              <a:t>3</a:t>
            </a:r>
            <a:r>
              <a:rPr lang="ja-JP" altLang="en-US" dirty="0"/>
              <a:t>月</a:t>
            </a:r>
            <a:r>
              <a:rPr lang="en-US" altLang="ja-JP" dirty="0"/>
              <a:t>19</a:t>
            </a:r>
            <a:r>
              <a:rPr lang="ja-JP" altLang="en-US" dirty="0"/>
              <a:t>日日銀発表</a:t>
            </a:r>
          </a:p>
        </p:txBody>
      </p:sp>
      <p:sp>
        <p:nvSpPr>
          <p:cNvPr id="14" name="吹き出し: 四角形 13">
            <a:extLst>
              <a:ext uri="{FF2B5EF4-FFF2-40B4-BE49-F238E27FC236}">
                <a16:creationId xmlns:a16="http://schemas.microsoft.com/office/drawing/2014/main" id="{AF91C670-7869-4564-8BB6-2C326A87A110}"/>
              </a:ext>
            </a:extLst>
          </p:cNvPr>
          <p:cNvSpPr/>
          <p:nvPr/>
        </p:nvSpPr>
        <p:spPr>
          <a:xfrm>
            <a:off x="7356305" y="3140971"/>
            <a:ext cx="1656184" cy="760720"/>
          </a:xfrm>
          <a:prstGeom prst="wedgeRectCallout">
            <a:avLst>
              <a:gd name="adj1" fmla="val -75564"/>
              <a:gd name="adj2" fmla="val 93539"/>
            </a:avLst>
          </a:prstGeom>
          <a:solidFill>
            <a:srgbClr val="CC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331,887</a:t>
            </a:r>
            <a:r>
              <a:rPr lang="ja-JP" altLang="en-US" dirty="0">
                <a:solidFill>
                  <a:schemeClr val="tx1"/>
                </a:solidFill>
              </a:rPr>
              <a:t>億円（</a:t>
            </a:r>
            <a:r>
              <a:rPr lang="en-US" altLang="ja-JP" dirty="0">
                <a:solidFill>
                  <a:schemeClr val="tx1"/>
                </a:solidFill>
              </a:rPr>
              <a:t>2.17</a:t>
            </a:r>
            <a:r>
              <a:rPr lang="ja-JP" altLang="en-US" dirty="0">
                <a:solidFill>
                  <a:schemeClr val="tx1"/>
                </a:solidFill>
              </a:rPr>
              <a:t>％）増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6" name="吹き出し: 四角形 15">
            <a:extLst>
              <a:ext uri="{FF2B5EF4-FFF2-40B4-BE49-F238E27FC236}">
                <a16:creationId xmlns:a16="http://schemas.microsoft.com/office/drawing/2014/main" id="{C573C8D2-5A42-462A-8338-09E66C88AE26}"/>
              </a:ext>
            </a:extLst>
          </p:cNvPr>
          <p:cNvSpPr/>
          <p:nvPr/>
        </p:nvSpPr>
        <p:spPr>
          <a:xfrm>
            <a:off x="7362227" y="1612137"/>
            <a:ext cx="1656184" cy="760720"/>
          </a:xfrm>
          <a:prstGeom prst="wedgeRectCallout">
            <a:avLst>
              <a:gd name="adj1" fmla="val -60201"/>
              <a:gd name="adj2" fmla="val 26644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bg1"/>
                </a:solidFill>
              </a:rPr>
              <a:t>26,379</a:t>
            </a:r>
            <a:r>
              <a:rPr lang="ja-JP" altLang="en-US" dirty="0">
                <a:solidFill>
                  <a:schemeClr val="bg1"/>
                </a:solidFill>
              </a:rPr>
              <a:t>億円（</a:t>
            </a:r>
            <a:r>
              <a:rPr lang="en-US" altLang="ja-JP" dirty="0">
                <a:solidFill>
                  <a:schemeClr val="bg1"/>
                </a:solidFill>
              </a:rPr>
              <a:t>0.89</a:t>
            </a:r>
            <a:r>
              <a:rPr lang="ja-JP" altLang="en-US" dirty="0">
                <a:solidFill>
                  <a:schemeClr val="bg1"/>
                </a:solidFill>
              </a:rPr>
              <a:t>％）増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8" name="吹き出し: 四角形 17">
            <a:extLst>
              <a:ext uri="{FF2B5EF4-FFF2-40B4-BE49-F238E27FC236}">
                <a16:creationId xmlns:a16="http://schemas.microsoft.com/office/drawing/2014/main" id="{04807217-365A-4377-80C0-EB021755B336}"/>
              </a:ext>
            </a:extLst>
          </p:cNvPr>
          <p:cNvSpPr/>
          <p:nvPr/>
        </p:nvSpPr>
        <p:spPr>
          <a:xfrm>
            <a:off x="71959" y="1597452"/>
            <a:ext cx="1475705" cy="760720"/>
          </a:xfrm>
          <a:prstGeom prst="wedgeRectCallout">
            <a:avLst>
              <a:gd name="adj1" fmla="val 149121"/>
              <a:gd name="adj2" fmla="val 5382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187,527</a:t>
            </a:r>
            <a:r>
              <a:rPr lang="ja-JP" altLang="en-US" dirty="0">
                <a:solidFill>
                  <a:schemeClr val="tx1"/>
                </a:solidFill>
              </a:rPr>
              <a:t>億円（</a:t>
            </a:r>
            <a:r>
              <a:rPr lang="en-US" altLang="ja-JP" dirty="0">
                <a:solidFill>
                  <a:schemeClr val="tx1"/>
                </a:solidFill>
              </a:rPr>
              <a:t>1.99</a:t>
            </a:r>
            <a:r>
              <a:rPr lang="ja-JP" altLang="en-US" dirty="0">
                <a:solidFill>
                  <a:schemeClr val="tx1"/>
                </a:solidFill>
              </a:rPr>
              <a:t>％）増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9" name="吹き出し: 四角形 18">
            <a:extLst>
              <a:ext uri="{FF2B5EF4-FFF2-40B4-BE49-F238E27FC236}">
                <a16:creationId xmlns:a16="http://schemas.microsoft.com/office/drawing/2014/main" id="{8B185ABF-496B-40BE-8EB6-C9C1770BF135}"/>
              </a:ext>
            </a:extLst>
          </p:cNvPr>
          <p:cNvSpPr/>
          <p:nvPr/>
        </p:nvSpPr>
        <p:spPr>
          <a:xfrm>
            <a:off x="71959" y="3521331"/>
            <a:ext cx="1475705" cy="760720"/>
          </a:xfrm>
          <a:prstGeom prst="wedgeRectCallout">
            <a:avLst>
              <a:gd name="adj1" fmla="val 137806"/>
              <a:gd name="adj2" fmla="val 17237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186,461</a:t>
            </a:r>
            <a:r>
              <a:rPr lang="ja-JP" altLang="en-US" dirty="0">
                <a:solidFill>
                  <a:schemeClr val="tx1"/>
                </a:solidFill>
              </a:rPr>
              <a:t>億円（</a:t>
            </a:r>
            <a:r>
              <a:rPr lang="en-US" altLang="ja-JP" dirty="0">
                <a:solidFill>
                  <a:schemeClr val="tx1"/>
                </a:solidFill>
              </a:rPr>
              <a:t>5.74</a:t>
            </a:r>
            <a:r>
              <a:rPr lang="ja-JP" altLang="en-US" dirty="0">
                <a:solidFill>
                  <a:schemeClr val="tx1"/>
                </a:solidFill>
              </a:rPr>
              <a:t>％）増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0" name="吹き出し: 四角形 19">
            <a:extLst>
              <a:ext uri="{FF2B5EF4-FFF2-40B4-BE49-F238E27FC236}">
                <a16:creationId xmlns:a16="http://schemas.microsoft.com/office/drawing/2014/main" id="{5A4FD7F2-CF72-426F-83EC-3FA1C890DF65}"/>
              </a:ext>
            </a:extLst>
          </p:cNvPr>
          <p:cNvSpPr/>
          <p:nvPr/>
        </p:nvSpPr>
        <p:spPr>
          <a:xfrm>
            <a:off x="120120" y="4788549"/>
            <a:ext cx="1475705" cy="760720"/>
          </a:xfrm>
          <a:prstGeom prst="wedgeRectCallout">
            <a:avLst>
              <a:gd name="adj1" fmla="val 137806"/>
              <a:gd name="adj2" fmla="val 1723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bg1"/>
                </a:solidFill>
              </a:rPr>
              <a:t>-3,009</a:t>
            </a:r>
            <a:r>
              <a:rPr lang="ja-JP" altLang="en-US" dirty="0">
                <a:solidFill>
                  <a:schemeClr val="bg1"/>
                </a:solidFill>
              </a:rPr>
              <a:t>億円  （</a:t>
            </a:r>
            <a:r>
              <a:rPr lang="en-US" altLang="ja-JP" dirty="0">
                <a:solidFill>
                  <a:schemeClr val="bg1"/>
                </a:solidFill>
              </a:rPr>
              <a:t>-0.06</a:t>
            </a:r>
            <a:r>
              <a:rPr lang="ja-JP" altLang="en-US" dirty="0">
                <a:solidFill>
                  <a:schemeClr val="bg1"/>
                </a:solidFill>
              </a:rPr>
              <a:t>％）増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707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F06DFCA3-2CBC-405B-BC54-A3BFF0BCB1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611826"/>
            <a:ext cx="6861652" cy="6167439"/>
          </a:xfrm>
          <a:prstGeom prst="rect">
            <a:avLst/>
          </a:prstGeom>
        </p:spPr>
      </p:pic>
      <p:cxnSp>
        <p:nvCxnSpPr>
          <p:cNvPr id="12" name="直線コネクタ 11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748464" y="6533257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6</a:t>
            </a:fld>
            <a:endParaRPr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4AAB6F8-4451-4232-8545-6122598D0A0A}"/>
              </a:ext>
            </a:extLst>
          </p:cNvPr>
          <p:cNvSpPr/>
          <p:nvPr/>
        </p:nvSpPr>
        <p:spPr>
          <a:xfrm>
            <a:off x="107504" y="44624"/>
            <a:ext cx="31085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家計部門・貸借対照表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ACA8CE7-56D9-4BAD-A925-0C7C81F4B090}"/>
              </a:ext>
            </a:extLst>
          </p:cNvPr>
          <p:cNvSpPr/>
          <p:nvPr/>
        </p:nvSpPr>
        <p:spPr>
          <a:xfrm>
            <a:off x="2771800" y="2204864"/>
            <a:ext cx="1223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現金・預金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968C49A-442C-4DA2-B6A0-B6BE79DFE920}"/>
              </a:ext>
            </a:extLst>
          </p:cNvPr>
          <p:cNvSpPr/>
          <p:nvPr/>
        </p:nvSpPr>
        <p:spPr>
          <a:xfrm>
            <a:off x="2843808" y="4005064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証券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1683A85-E563-44E7-A3E7-CDA91FB3539E}"/>
              </a:ext>
            </a:extLst>
          </p:cNvPr>
          <p:cNvSpPr/>
          <p:nvPr/>
        </p:nvSpPr>
        <p:spPr>
          <a:xfrm>
            <a:off x="2771800" y="4509120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保険・年金等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D29917A-4934-4FE9-844D-65430EFBC0E3}"/>
              </a:ext>
            </a:extLst>
          </p:cNvPr>
          <p:cNvSpPr/>
          <p:nvPr/>
        </p:nvSpPr>
        <p:spPr>
          <a:xfrm>
            <a:off x="5148064" y="3573016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金融純資産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12F2C4-0391-431B-AE2D-9F85D11590AC}"/>
              </a:ext>
            </a:extLst>
          </p:cNvPr>
          <p:cNvSpPr/>
          <p:nvPr/>
        </p:nvSpPr>
        <p:spPr>
          <a:xfrm>
            <a:off x="5083871" y="1835532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借入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4ED00CB-7039-42B7-AAFA-DA90023E6CFA}"/>
              </a:ext>
            </a:extLst>
          </p:cNvPr>
          <p:cNvSpPr/>
          <p:nvPr/>
        </p:nvSpPr>
        <p:spPr>
          <a:xfrm>
            <a:off x="6502132" y="836712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（単位：億円）</a:t>
            </a:r>
            <a:endParaRPr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08C2DF1-C841-427F-8042-CBC1D04B66A2}"/>
              </a:ext>
            </a:extLst>
          </p:cNvPr>
          <p:cNvSpPr/>
          <p:nvPr/>
        </p:nvSpPr>
        <p:spPr>
          <a:xfrm>
            <a:off x="3104932" y="6269250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/>
              <a:t>18,547,004</a:t>
            </a:r>
            <a:endParaRPr lang="ja-JP" altLang="en-US" sz="20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A6080D2-591C-40A7-BF43-C0421F57003C}"/>
              </a:ext>
            </a:extLst>
          </p:cNvPr>
          <p:cNvSpPr/>
          <p:nvPr/>
        </p:nvSpPr>
        <p:spPr>
          <a:xfrm>
            <a:off x="6346209" y="116632"/>
            <a:ext cx="2813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2018</a:t>
            </a:r>
            <a:r>
              <a:rPr lang="ja-JP" altLang="en-US" dirty="0"/>
              <a:t>年</a:t>
            </a:r>
            <a:r>
              <a:rPr lang="en-US" altLang="ja-JP" dirty="0"/>
              <a:t>6</a:t>
            </a:r>
            <a:r>
              <a:rPr lang="ja-JP" altLang="en-US" dirty="0"/>
              <a:t>月</a:t>
            </a:r>
            <a:r>
              <a:rPr lang="en-US" altLang="ja-JP" dirty="0"/>
              <a:t>27</a:t>
            </a:r>
            <a:r>
              <a:rPr lang="ja-JP" altLang="en-US" dirty="0"/>
              <a:t>日・日銀発表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86B58218-608D-4683-9A96-86C4CDA45C40}"/>
              </a:ext>
            </a:extLst>
          </p:cNvPr>
          <p:cNvSpPr/>
          <p:nvPr/>
        </p:nvSpPr>
        <p:spPr>
          <a:xfrm>
            <a:off x="5364088" y="6269250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/>
              <a:t>18,547,004</a:t>
            </a:r>
            <a:endParaRPr lang="ja-JP" altLang="en-US" sz="2000" dirty="0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D880146-FEBE-459F-AE44-F09880604420}"/>
              </a:ext>
            </a:extLst>
          </p:cNvPr>
          <p:cNvSpPr/>
          <p:nvPr/>
        </p:nvSpPr>
        <p:spPr>
          <a:xfrm>
            <a:off x="5220072" y="2420888"/>
            <a:ext cx="15520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その他の負債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CF065AE-5DFC-4DF5-8B41-17E28ACB3042}"/>
              </a:ext>
            </a:extLst>
          </p:cNvPr>
          <p:cNvSpPr/>
          <p:nvPr/>
        </p:nvSpPr>
        <p:spPr>
          <a:xfrm>
            <a:off x="4118947" y="1187460"/>
            <a:ext cx="1864613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2017</a:t>
            </a:r>
            <a:r>
              <a:rPr lang="ja-JP" altLang="en-US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09</a:t>
            </a:r>
            <a:r>
              <a:rPr lang="ja-JP" altLang="en-US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月時点</a:t>
            </a:r>
            <a:r>
              <a:rPr lang="ja-JP" altLang="en-US" dirty="0"/>
              <a:t> 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381154A3-A687-48EB-B3D0-B2CE4A442769}"/>
              </a:ext>
            </a:extLst>
          </p:cNvPr>
          <p:cNvSpPr/>
          <p:nvPr/>
        </p:nvSpPr>
        <p:spPr>
          <a:xfrm>
            <a:off x="2699792" y="3356992"/>
            <a:ext cx="10054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/>
              <a:t>債務証券</a:t>
            </a:r>
          </a:p>
        </p:txBody>
      </p:sp>
      <p:sp>
        <p:nvSpPr>
          <p:cNvPr id="16" name="星: 7 pt 15">
            <a:extLst>
              <a:ext uri="{FF2B5EF4-FFF2-40B4-BE49-F238E27FC236}">
                <a16:creationId xmlns:a16="http://schemas.microsoft.com/office/drawing/2014/main" id="{AE459FE4-5F3E-4E6B-8881-ACE0D663FF99}"/>
              </a:ext>
            </a:extLst>
          </p:cNvPr>
          <p:cNvSpPr/>
          <p:nvPr/>
        </p:nvSpPr>
        <p:spPr>
          <a:xfrm rot="20326835">
            <a:off x="114516" y="676050"/>
            <a:ext cx="1693398" cy="606406"/>
          </a:xfrm>
          <a:prstGeom prst="star7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</a:rPr>
              <a:t>修正後</a:t>
            </a:r>
          </a:p>
        </p:txBody>
      </p:sp>
    </p:spTree>
    <p:extLst>
      <p:ext uri="{BB962C8B-B14F-4D97-AF65-F5344CB8AC3E}">
        <p14:creationId xmlns:p14="http://schemas.microsoft.com/office/powerpoint/2010/main" val="2637641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線コネクタ 11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738120" y="6533257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7</a:t>
            </a:fld>
            <a:endParaRPr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4AAB6F8-4451-4232-8545-6122598D0A0A}"/>
              </a:ext>
            </a:extLst>
          </p:cNvPr>
          <p:cNvSpPr/>
          <p:nvPr/>
        </p:nvSpPr>
        <p:spPr>
          <a:xfrm>
            <a:off x="107504" y="44624"/>
            <a:ext cx="31085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家計部門・貸借対照表</a:t>
            </a:r>
          </a:p>
        </p:txBody>
      </p:sp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FEFD942E-7AE6-41D9-8097-C5E1196675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5302257"/>
              </p:ext>
            </p:extLst>
          </p:nvPr>
        </p:nvGraphicFramePr>
        <p:xfrm>
          <a:off x="828454" y="980728"/>
          <a:ext cx="705591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ACA8CE7-56D9-4BAD-A925-0C7C81F4B090}"/>
              </a:ext>
            </a:extLst>
          </p:cNvPr>
          <p:cNvSpPr/>
          <p:nvPr/>
        </p:nvSpPr>
        <p:spPr>
          <a:xfrm>
            <a:off x="2987824" y="2986971"/>
            <a:ext cx="1223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現金・預金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968C49A-442C-4DA2-B6A0-B6BE79DFE920}"/>
              </a:ext>
            </a:extLst>
          </p:cNvPr>
          <p:cNvSpPr/>
          <p:nvPr/>
        </p:nvSpPr>
        <p:spPr>
          <a:xfrm>
            <a:off x="3925669" y="407242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証券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1683A85-E563-44E7-A3E7-CDA91FB3539E}"/>
              </a:ext>
            </a:extLst>
          </p:cNvPr>
          <p:cNvSpPr/>
          <p:nvPr/>
        </p:nvSpPr>
        <p:spPr>
          <a:xfrm>
            <a:off x="2468451" y="4941168"/>
            <a:ext cx="2262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保険・年金・定型保証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D29917A-4934-4FE9-844D-65430EFBC0E3}"/>
              </a:ext>
            </a:extLst>
          </p:cNvPr>
          <p:cNvSpPr/>
          <p:nvPr/>
        </p:nvSpPr>
        <p:spPr>
          <a:xfrm>
            <a:off x="5148064" y="4365104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金融純資産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12F2C4-0391-431B-AE2D-9F85D11590AC}"/>
              </a:ext>
            </a:extLst>
          </p:cNvPr>
          <p:cNvSpPr/>
          <p:nvPr/>
        </p:nvSpPr>
        <p:spPr>
          <a:xfrm>
            <a:off x="6265058" y="1988840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借入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4ED00CB-7039-42B7-AAFA-DA90023E6CFA}"/>
              </a:ext>
            </a:extLst>
          </p:cNvPr>
          <p:cNvSpPr/>
          <p:nvPr/>
        </p:nvSpPr>
        <p:spPr>
          <a:xfrm>
            <a:off x="6588224" y="836712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（単位：億円）</a:t>
            </a:r>
            <a:endParaRPr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ACB51F9-1461-4B36-B1C7-FB21C14F6774}"/>
              </a:ext>
            </a:extLst>
          </p:cNvPr>
          <p:cNvSpPr/>
          <p:nvPr/>
        </p:nvSpPr>
        <p:spPr>
          <a:xfrm>
            <a:off x="2736152" y="6217168"/>
            <a:ext cx="17267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/>
              <a:t>18,449,027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73852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線コネクタ 11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738120" y="6533257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8</a:t>
            </a:fld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91DFA4-C3C8-4E7F-91EE-5A5504C02D9A}"/>
              </a:ext>
            </a:extLst>
          </p:cNvPr>
          <p:cNvSpPr/>
          <p:nvPr/>
        </p:nvSpPr>
        <p:spPr>
          <a:xfrm>
            <a:off x="107504" y="44624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国内の資金の流れ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7D5C168-6846-4E8F-9DD2-D6DA50B2B9A2}"/>
              </a:ext>
            </a:extLst>
          </p:cNvPr>
          <p:cNvSpPr/>
          <p:nvPr/>
        </p:nvSpPr>
        <p:spPr>
          <a:xfrm>
            <a:off x="6300192" y="6381328"/>
            <a:ext cx="26244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/>
              <a:t>日本銀行時系列統計データより作成</a:t>
            </a:r>
          </a:p>
        </p:txBody>
      </p:sp>
      <p:sp>
        <p:nvSpPr>
          <p:cNvPr id="8" name="正方形/長方形 45">
            <a:extLst>
              <a:ext uri="{FF2B5EF4-FFF2-40B4-BE49-F238E27FC236}">
                <a16:creationId xmlns:a16="http://schemas.microsoft.com/office/drawing/2014/main" id="{019C148E-24DE-4E2C-992F-216B0F716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8344" y="836712"/>
            <a:ext cx="11520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ja-JP" altLang="en-US" sz="12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（単位： 兆円）</a:t>
            </a:r>
            <a:r>
              <a:rPr lang="en-US" altLang="ja-JP" sz="12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endParaRPr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2">
            <a:extLst>
              <a:ext uri="{FF2B5EF4-FFF2-40B4-BE49-F238E27FC236}">
                <a16:creationId xmlns:a16="http://schemas.microsoft.com/office/drawing/2014/main" id="{379008C8-22B7-43D5-88CD-3F4948B1F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2653" y="1404515"/>
            <a:ext cx="2232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2800">
                <a:latin typeface="ＭＳ Ｐゴシック" panose="020B0600070205080204" pitchFamily="50" charset="-128"/>
              </a:rPr>
              <a:t>＜家計＞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3EE1472-F104-4B85-9238-87131C647889}"/>
              </a:ext>
            </a:extLst>
          </p:cNvPr>
          <p:cNvSpPr/>
          <p:nvPr/>
        </p:nvSpPr>
        <p:spPr>
          <a:xfrm>
            <a:off x="6184702" y="1928390"/>
            <a:ext cx="1223962" cy="1871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現金預金　９６８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89CD0446-68AB-4053-B055-A88E74624883}"/>
              </a:ext>
            </a:extLst>
          </p:cNvPr>
          <p:cNvSpPr/>
          <p:nvPr/>
        </p:nvSpPr>
        <p:spPr>
          <a:xfrm>
            <a:off x="6184702" y="3800053"/>
            <a:ext cx="1223962" cy="5032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証券　　　３０７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3A4DEC9-6EF9-4234-8AA3-24130FD1C1D2}"/>
              </a:ext>
            </a:extLst>
          </p:cNvPr>
          <p:cNvSpPr/>
          <p:nvPr/>
        </p:nvSpPr>
        <p:spPr>
          <a:xfrm>
            <a:off x="6184702" y="4303290"/>
            <a:ext cx="1223962" cy="9366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保険年金　５２５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ADE78972-998E-4DCC-951F-332EC8ADC349}"/>
              </a:ext>
            </a:extLst>
          </p:cNvPr>
          <p:cNvSpPr/>
          <p:nvPr/>
        </p:nvSpPr>
        <p:spPr>
          <a:xfrm>
            <a:off x="7408665" y="2576090"/>
            <a:ext cx="1152525" cy="252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１７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43262858-F0DB-424B-A4B2-2FA0AB04A82C}"/>
              </a:ext>
            </a:extLst>
          </p:cNvPr>
          <p:cNvSpPr/>
          <p:nvPr/>
        </p:nvSpPr>
        <p:spPr>
          <a:xfrm>
            <a:off x="7408665" y="1928389"/>
            <a:ext cx="1152525" cy="6477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借入　　　　　　３０２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7141D9BE-AE73-4B80-868E-A07A52FC99A8}"/>
              </a:ext>
            </a:extLst>
          </p:cNvPr>
          <p:cNvSpPr/>
          <p:nvPr/>
        </p:nvSpPr>
        <p:spPr>
          <a:xfrm>
            <a:off x="6184702" y="5239915"/>
            <a:ext cx="1223962" cy="252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６０</a:t>
            </a:r>
          </a:p>
        </p:txBody>
      </p:sp>
      <p:sp>
        <p:nvSpPr>
          <p:cNvPr id="23" name="テキスト ボックス 110">
            <a:extLst>
              <a:ext uri="{FF2B5EF4-FFF2-40B4-BE49-F238E27FC236}">
                <a16:creationId xmlns:a16="http://schemas.microsoft.com/office/drawing/2014/main" id="{08ECEC60-E305-43AA-86FD-0236872A1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715" y="1423565"/>
            <a:ext cx="2447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2800">
                <a:latin typeface="ＭＳ Ｐゴシック" panose="020B0600070205080204" pitchFamily="50" charset="-128"/>
              </a:rPr>
              <a:t>＜民間企業＞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557E7566-E7EA-4750-834D-A8059F553C77}"/>
              </a:ext>
            </a:extLst>
          </p:cNvPr>
          <p:cNvSpPr/>
          <p:nvPr/>
        </p:nvSpPr>
        <p:spPr>
          <a:xfrm>
            <a:off x="639565" y="1928390"/>
            <a:ext cx="1152525" cy="4514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現金預金　　　２６５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B6911F2A-3E4C-44A8-AF97-E113D1E825B3}"/>
              </a:ext>
            </a:extLst>
          </p:cNvPr>
          <p:cNvSpPr/>
          <p:nvPr/>
        </p:nvSpPr>
        <p:spPr>
          <a:xfrm>
            <a:off x="639565" y="2387955"/>
            <a:ext cx="1152525" cy="5121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証券　　　　　　４３４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7DDCC1BC-B93C-4F0A-AE7E-729B87CA18F5}"/>
              </a:ext>
            </a:extLst>
          </p:cNvPr>
          <p:cNvSpPr/>
          <p:nvPr/>
        </p:nvSpPr>
        <p:spPr>
          <a:xfrm>
            <a:off x="639565" y="2907143"/>
            <a:ext cx="1152525" cy="5360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　５１２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48D598DF-79C4-458C-99BE-ED8336B0FFDC}"/>
              </a:ext>
            </a:extLst>
          </p:cNvPr>
          <p:cNvSpPr/>
          <p:nvPr/>
        </p:nvSpPr>
        <p:spPr>
          <a:xfrm>
            <a:off x="1792090" y="1928390"/>
            <a:ext cx="1152525" cy="684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借入　　　　　　４０４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C83FAA82-41F5-46D2-921B-883F628CE17B}"/>
              </a:ext>
            </a:extLst>
          </p:cNvPr>
          <p:cNvSpPr/>
          <p:nvPr/>
        </p:nvSpPr>
        <p:spPr>
          <a:xfrm>
            <a:off x="1792090" y="2612602"/>
            <a:ext cx="1152525" cy="869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　券　　１０７３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CD2134F9-1201-4446-B02F-171F4A32CF4B}"/>
              </a:ext>
            </a:extLst>
          </p:cNvPr>
          <p:cNvSpPr/>
          <p:nvPr/>
        </p:nvSpPr>
        <p:spPr>
          <a:xfrm>
            <a:off x="1792090" y="3482553"/>
            <a:ext cx="1152525" cy="6064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　３０７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03FB594C-7B16-48DD-A857-499D7F816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3390" y="1423565"/>
            <a:ext cx="2449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2800">
                <a:latin typeface="ＭＳ Ｐゴシック" panose="020B0600070205080204" pitchFamily="50" charset="-128"/>
              </a:rPr>
              <a:t>＜政府＞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F42E86A9-316D-466C-80B4-B6BC8F9389A5}"/>
              </a:ext>
            </a:extLst>
          </p:cNvPr>
          <p:cNvSpPr/>
          <p:nvPr/>
        </p:nvSpPr>
        <p:spPr>
          <a:xfrm>
            <a:off x="3376415" y="1934740"/>
            <a:ext cx="1152525" cy="2143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２５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81C30F3B-6A0B-4073-B06E-1E98EF64D0F4}"/>
              </a:ext>
            </a:extLst>
          </p:cNvPr>
          <p:cNvSpPr/>
          <p:nvPr/>
        </p:nvSpPr>
        <p:spPr>
          <a:xfrm>
            <a:off x="3376415" y="2150640"/>
            <a:ext cx="1152525" cy="4492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b" anchorCtr="1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証券　　　　　　２０７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F44CBA49-D8EC-41F9-9495-16F41533F9D6}"/>
              </a:ext>
            </a:extLst>
          </p:cNvPr>
          <p:cNvSpPr/>
          <p:nvPr/>
        </p:nvSpPr>
        <p:spPr>
          <a:xfrm>
            <a:off x="4528940" y="2431627"/>
            <a:ext cx="1152525" cy="20240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　券　　１０７９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BAC9079B-A2F1-43D8-92D6-3BD13BDC6190}"/>
              </a:ext>
            </a:extLst>
          </p:cNvPr>
          <p:cNvSpPr/>
          <p:nvPr/>
        </p:nvSpPr>
        <p:spPr>
          <a:xfrm>
            <a:off x="3376415" y="2599902"/>
            <a:ext cx="1152525" cy="5826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</a:t>
            </a:r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３４８</a:t>
            </a:r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B644D2EC-24A5-4A04-9843-AD5C154ED917}"/>
              </a:ext>
            </a:extLst>
          </p:cNvPr>
          <p:cNvSpPr/>
          <p:nvPr/>
        </p:nvSpPr>
        <p:spPr>
          <a:xfrm>
            <a:off x="4528940" y="1933153"/>
            <a:ext cx="1152525" cy="4984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b" anchorCtr="1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借入　　　　　　１５５</a:t>
            </a: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0E89DA69-1ACA-4358-B979-DB2063A85EB0}"/>
              </a:ext>
            </a:extLst>
          </p:cNvPr>
          <p:cNvSpPr/>
          <p:nvPr/>
        </p:nvSpPr>
        <p:spPr>
          <a:xfrm>
            <a:off x="4528940" y="4455690"/>
            <a:ext cx="1152525" cy="231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５０</a:t>
            </a: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3822CB0B-3D94-4049-8AB5-FBB690F0ACD6}"/>
              </a:ext>
            </a:extLst>
          </p:cNvPr>
          <p:cNvSpPr/>
          <p:nvPr/>
        </p:nvSpPr>
        <p:spPr>
          <a:xfrm>
            <a:off x="639565" y="3443210"/>
            <a:ext cx="1152525" cy="645767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574</a:t>
            </a: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兆円</a:t>
            </a: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3BD7EFE0-A81F-46B0-9B1B-161821E96315}"/>
              </a:ext>
            </a:extLst>
          </p:cNvPr>
          <p:cNvSpPr/>
          <p:nvPr/>
        </p:nvSpPr>
        <p:spPr>
          <a:xfrm>
            <a:off x="3376415" y="3182514"/>
            <a:ext cx="1152525" cy="150495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704</a:t>
            </a: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兆円</a:t>
            </a:r>
          </a:p>
        </p:txBody>
      </p: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F3F638C3-6FCA-4F77-B389-F12A868B4FCD}"/>
              </a:ext>
            </a:extLst>
          </p:cNvPr>
          <p:cNvCxnSpPr/>
          <p:nvPr/>
        </p:nvCxnSpPr>
        <p:spPr>
          <a:xfrm flipH="1">
            <a:off x="3881239" y="6085607"/>
            <a:ext cx="4103688" cy="4762"/>
          </a:xfrm>
          <a:prstGeom prst="straightConnector1">
            <a:avLst/>
          </a:prstGeom>
          <a:ln w="762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BBBF0B1B-C8A8-4B02-A723-92251A7602C1}"/>
              </a:ext>
            </a:extLst>
          </p:cNvPr>
          <p:cNvCxnSpPr>
            <a:cxnSpLocks/>
            <a:stCxn id="49" idx="2"/>
          </p:cNvCxnSpPr>
          <p:nvPr/>
        </p:nvCxnSpPr>
        <p:spPr>
          <a:xfrm flipH="1">
            <a:off x="7976990" y="5492328"/>
            <a:ext cx="7938" cy="628204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9910E668-B682-46C6-A63D-50A7AA79E4E8}"/>
              </a:ext>
            </a:extLst>
          </p:cNvPr>
          <p:cNvCxnSpPr>
            <a:cxnSpLocks/>
          </p:cNvCxnSpPr>
          <p:nvPr/>
        </p:nvCxnSpPr>
        <p:spPr>
          <a:xfrm>
            <a:off x="3017639" y="5231978"/>
            <a:ext cx="0" cy="573286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C29A497B-5519-432C-B412-A7EB31D45777}"/>
              </a:ext>
            </a:extLst>
          </p:cNvPr>
          <p:cNvCxnSpPr/>
          <p:nvPr/>
        </p:nvCxnSpPr>
        <p:spPr>
          <a:xfrm>
            <a:off x="2985889" y="5239914"/>
            <a:ext cx="9271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5056">
            <a:extLst>
              <a:ext uri="{FF2B5EF4-FFF2-40B4-BE49-F238E27FC236}">
                <a16:creationId xmlns:a16="http://schemas.microsoft.com/office/drawing/2014/main" id="{C611E622-987A-4957-9FC6-BFD0ADE6F08F}"/>
              </a:ext>
            </a:extLst>
          </p:cNvPr>
          <p:cNvCxnSpPr/>
          <p:nvPr/>
        </p:nvCxnSpPr>
        <p:spPr>
          <a:xfrm flipV="1">
            <a:off x="3912989" y="4681115"/>
            <a:ext cx="0" cy="568325"/>
          </a:xfrm>
          <a:prstGeom prst="straightConnector1">
            <a:avLst/>
          </a:prstGeom>
          <a:ln w="508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4469542E-7A03-4B9D-966A-33EC74E6C7F9}"/>
              </a:ext>
            </a:extLst>
          </p:cNvPr>
          <p:cNvCxnSpPr>
            <a:cxnSpLocks/>
          </p:cNvCxnSpPr>
          <p:nvPr/>
        </p:nvCxnSpPr>
        <p:spPr>
          <a:xfrm>
            <a:off x="2225477" y="5239915"/>
            <a:ext cx="0" cy="565349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3015FEB9-8DEC-44D2-BB1C-2DBFEF01629C}"/>
              </a:ext>
            </a:extLst>
          </p:cNvPr>
          <p:cNvCxnSpPr/>
          <p:nvPr/>
        </p:nvCxnSpPr>
        <p:spPr>
          <a:xfrm>
            <a:off x="1217415" y="5246264"/>
            <a:ext cx="1012825" cy="7938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F3246775-5A55-4291-9A19-C53142C00271}"/>
              </a:ext>
            </a:extLst>
          </p:cNvPr>
          <p:cNvCxnSpPr/>
          <p:nvPr/>
        </p:nvCxnSpPr>
        <p:spPr>
          <a:xfrm flipV="1">
            <a:off x="1215828" y="4093740"/>
            <a:ext cx="1587" cy="1141413"/>
          </a:xfrm>
          <a:prstGeom prst="straightConnector1">
            <a:avLst/>
          </a:prstGeom>
          <a:ln w="381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3F338C15-226F-4B4D-857A-B3570FE1C179}"/>
              </a:ext>
            </a:extLst>
          </p:cNvPr>
          <p:cNvCxnSpPr/>
          <p:nvPr/>
        </p:nvCxnSpPr>
        <p:spPr>
          <a:xfrm>
            <a:off x="539553" y="6066558"/>
            <a:ext cx="1011237" cy="3175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94177CFE-D428-45E9-936D-6386C958D6EA}"/>
              </a:ext>
            </a:extLst>
          </p:cNvPr>
          <p:cNvCxnSpPr/>
          <p:nvPr/>
        </p:nvCxnSpPr>
        <p:spPr>
          <a:xfrm>
            <a:off x="539552" y="6061794"/>
            <a:ext cx="0" cy="463550"/>
          </a:xfrm>
          <a:prstGeom prst="straightConnector1">
            <a:avLst/>
          </a:prstGeom>
          <a:ln w="381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488F3E16-0DD7-470C-9E30-B0AE2AD22F2A}"/>
              </a:ext>
            </a:extLst>
          </p:cNvPr>
          <p:cNvSpPr/>
          <p:nvPr/>
        </p:nvSpPr>
        <p:spPr>
          <a:xfrm>
            <a:off x="7408665" y="2828503"/>
            <a:ext cx="1152525" cy="266382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1,540</a:t>
            </a: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兆円</a:t>
            </a:r>
          </a:p>
        </p:txBody>
      </p:sp>
      <p:sp>
        <p:nvSpPr>
          <p:cNvPr id="50" name="角丸四角形 55">
            <a:extLst>
              <a:ext uri="{FF2B5EF4-FFF2-40B4-BE49-F238E27FC236}">
                <a16:creationId xmlns:a16="http://schemas.microsoft.com/office/drawing/2014/main" id="{A69165D7-5E8D-4932-985F-1D5B7C5BCACB}"/>
              </a:ext>
            </a:extLst>
          </p:cNvPr>
          <p:cNvSpPr/>
          <p:nvPr/>
        </p:nvSpPr>
        <p:spPr>
          <a:xfrm>
            <a:off x="1551211" y="5799262"/>
            <a:ext cx="2303462" cy="503237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金融機関</a:t>
            </a:r>
          </a:p>
        </p:txBody>
      </p:sp>
      <p:sp>
        <p:nvSpPr>
          <p:cNvPr id="51" name="テキスト ボックス 121">
            <a:extLst>
              <a:ext uri="{FF2B5EF4-FFF2-40B4-BE49-F238E27FC236}">
                <a16:creationId xmlns:a16="http://schemas.microsoft.com/office/drawing/2014/main" id="{D7AE65E8-EEF2-4B46-AC36-B470601BD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764704"/>
            <a:ext cx="24495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2018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09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月末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AD3FD02-0500-4211-8C2F-92E4FF142E79}"/>
              </a:ext>
            </a:extLst>
          </p:cNvPr>
          <p:cNvSpPr txBox="1"/>
          <p:nvPr/>
        </p:nvSpPr>
        <p:spPr>
          <a:xfrm>
            <a:off x="6228184" y="551723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1,859</a:t>
            </a:r>
            <a:r>
              <a:rPr kumimoji="1" lang="ja-JP" altLang="en-US" dirty="0"/>
              <a:t>兆円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FE78C1D-118C-41E4-95E9-7D033A21BAB6}"/>
              </a:ext>
            </a:extLst>
          </p:cNvPr>
          <p:cNvSpPr txBox="1"/>
          <p:nvPr/>
        </p:nvSpPr>
        <p:spPr>
          <a:xfrm>
            <a:off x="1786217" y="415292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1, 785</a:t>
            </a:r>
            <a:r>
              <a:rPr kumimoji="1" lang="ja-JP" altLang="en-US" dirty="0"/>
              <a:t>兆円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A201B487-7A13-48E4-9D2A-0A0AB55AF64F}"/>
              </a:ext>
            </a:extLst>
          </p:cNvPr>
          <p:cNvSpPr txBox="1"/>
          <p:nvPr/>
        </p:nvSpPr>
        <p:spPr>
          <a:xfrm>
            <a:off x="4536862" y="470184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1, 284</a:t>
            </a:r>
            <a:r>
              <a:rPr kumimoji="1" lang="ja-JP" altLang="en-US" dirty="0"/>
              <a:t>兆円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2B5E362-4EDE-4A33-9E46-2D13F550D1BA}"/>
              </a:ext>
            </a:extLst>
          </p:cNvPr>
          <p:cNvSpPr/>
          <p:nvPr/>
        </p:nvSpPr>
        <p:spPr>
          <a:xfrm>
            <a:off x="5105202" y="243433"/>
            <a:ext cx="4277902" cy="279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２０１８年１２月２１日</a:t>
            </a:r>
            <a:r>
              <a:rPr lang="zh-TW" altLang="en-US" sz="1200" dirty="0"/>
              <a:t>日本銀行調査統計局</a:t>
            </a:r>
            <a:r>
              <a:rPr lang="ja-JP" altLang="en-US" sz="1200" dirty="0"/>
              <a:t>発表データより作成</a:t>
            </a:r>
          </a:p>
        </p:txBody>
      </p:sp>
    </p:spTree>
    <p:extLst>
      <p:ext uri="{BB962C8B-B14F-4D97-AF65-F5344CB8AC3E}">
        <p14:creationId xmlns:p14="http://schemas.microsoft.com/office/powerpoint/2010/main" val="2965916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3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線コネクタ 11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738120" y="6533257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9</a:t>
            </a:fld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91DFA4-C3C8-4E7F-91EE-5A5504C02D9A}"/>
              </a:ext>
            </a:extLst>
          </p:cNvPr>
          <p:cNvSpPr/>
          <p:nvPr/>
        </p:nvSpPr>
        <p:spPr>
          <a:xfrm>
            <a:off x="107504" y="44624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国内の資金の流れ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7D5C168-6846-4E8F-9DD2-D6DA50B2B9A2}"/>
              </a:ext>
            </a:extLst>
          </p:cNvPr>
          <p:cNvSpPr/>
          <p:nvPr/>
        </p:nvSpPr>
        <p:spPr>
          <a:xfrm>
            <a:off x="6300192" y="6381328"/>
            <a:ext cx="26244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/>
              <a:t>日本銀行時系列統計データより作成</a:t>
            </a:r>
          </a:p>
        </p:txBody>
      </p:sp>
      <p:sp>
        <p:nvSpPr>
          <p:cNvPr id="8" name="正方形/長方形 45">
            <a:extLst>
              <a:ext uri="{FF2B5EF4-FFF2-40B4-BE49-F238E27FC236}">
                <a16:creationId xmlns:a16="http://schemas.microsoft.com/office/drawing/2014/main" id="{019C148E-24DE-4E2C-992F-216B0F716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8344" y="836712"/>
            <a:ext cx="11520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ja-JP" altLang="en-US" sz="12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（単位： 兆円）</a:t>
            </a:r>
            <a:r>
              <a:rPr lang="en-US" altLang="ja-JP" sz="12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endParaRPr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2">
            <a:extLst>
              <a:ext uri="{FF2B5EF4-FFF2-40B4-BE49-F238E27FC236}">
                <a16:creationId xmlns:a16="http://schemas.microsoft.com/office/drawing/2014/main" id="{379008C8-22B7-43D5-88CD-3F4948B1F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2653" y="1404515"/>
            <a:ext cx="2232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2800">
                <a:latin typeface="ＭＳ Ｐゴシック" panose="020B0600070205080204" pitchFamily="50" charset="-128"/>
              </a:rPr>
              <a:t>＜家計＞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3EE1472-F104-4B85-9238-87131C647889}"/>
              </a:ext>
            </a:extLst>
          </p:cNvPr>
          <p:cNvSpPr/>
          <p:nvPr/>
        </p:nvSpPr>
        <p:spPr>
          <a:xfrm>
            <a:off x="6184702" y="1928390"/>
            <a:ext cx="1223962" cy="1871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現金預金　９４３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89CD0446-68AB-4053-B055-A88E74624883}"/>
              </a:ext>
            </a:extLst>
          </p:cNvPr>
          <p:cNvSpPr/>
          <p:nvPr/>
        </p:nvSpPr>
        <p:spPr>
          <a:xfrm>
            <a:off x="6184702" y="3800053"/>
            <a:ext cx="1223962" cy="5032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証券　　　３２５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3A4DEC9-6EF9-4234-8AA3-24130FD1C1D2}"/>
              </a:ext>
            </a:extLst>
          </p:cNvPr>
          <p:cNvSpPr/>
          <p:nvPr/>
        </p:nvSpPr>
        <p:spPr>
          <a:xfrm>
            <a:off x="6184702" y="4303290"/>
            <a:ext cx="1223962" cy="9366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保険年金　５２１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ADE78972-998E-4DCC-951F-332EC8ADC349}"/>
              </a:ext>
            </a:extLst>
          </p:cNvPr>
          <p:cNvSpPr/>
          <p:nvPr/>
        </p:nvSpPr>
        <p:spPr>
          <a:xfrm>
            <a:off x="7408665" y="2576090"/>
            <a:ext cx="1152525" cy="252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２２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43262858-F0DB-424B-A4B2-2FA0AB04A82C}"/>
              </a:ext>
            </a:extLst>
          </p:cNvPr>
          <p:cNvSpPr/>
          <p:nvPr/>
        </p:nvSpPr>
        <p:spPr>
          <a:xfrm>
            <a:off x="7408665" y="1928389"/>
            <a:ext cx="1152525" cy="6477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借入　　　　　　２９６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7141D9BE-AE73-4B80-868E-A07A52FC99A8}"/>
              </a:ext>
            </a:extLst>
          </p:cNvPr>
          <p:cNvSpPr/>
          <p:nvPr/>
        </p:nvSpPr>
        <p:spPr>
          <a:xfrm>
            <a:off x="6184702" y="5239915"/>
            <a:ext cx="1223962" cy="252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５７</a:t>
            </a:r>
          </a:p>
        </p:txBody>
      </p:sp>
      <p:sp>
        <p:nvSpPr>
          <p:cNvPr id="23" name="テキスト ボックス 110">
            <a:extLst>
              <a:ext uri="{FF2B5EF4-FFF2-40B4-BE49-F238E27FC236}">
                <a16:creationId xmlns:a16="http://schemas.microsoft.com/office/drawing/2014/main" id="{08ECEC60-E305-43AA-86FD-0236872A1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715" y="1423565"/>
            <a:ext cx="2447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2800">
                <a:latin typeface="ＭＳ Ｐゴシック" panose="020B0600070205080204" pitchFamily="50" charset="-128"/>
              </a:rPr>
              <a:t>＜民間企業＞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557E7566-E7EA-4750-834D-A8059F553C77}"/>
              </a:ext>
            </a:extLst>
          </p:cNvPr>
          <p:cNvSpPr/>
          <p:nvPr/>
        </p:nvSpPr>
        <p:spPr>
          <a:xfrm>
            <a:off x="639565" y="1928390"/>
            <a:ext cx="1152525" cy="5285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現金預金　　　２５９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B6911F2A-3E4C-44A8-AF97-E113D1E825B3}"/>
              </a:ext>
            </a:extLst>
          </p:cNvPr>
          <p:cNvSpPr/>
          <p:nvPr/>
        </p:nvSpPr>
        <p:spPr>
          <a:xfrm>
            <a:off x="639565" y="2456892"/>
            <a:ext cx="1152525" cy="4900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証券　　　　　　４２６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7DDCC1BC-B93C-4F0A-AE7E-729B87CA18F5}"/>
              </a:ext>
            </a:extLst>
          </p:cNvPr>
          <p:cNvSpPr/>
          <p:nvPr/>
        </p:nvSpPr>
        <p:spPr>
          <a:xfrm>
            <a:off x="642423" y="2956607"/>
            <a:ext cx="1152525" cy="545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　５２２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48D598DF-79C4-458C-99BE-ED8336B0FFDC}"/>
              </a:ext>
            </a:extLst>
          </p:cNvPr>
          <p:cNvSpPr/>
          <p:nvPr/>
        </p:nvSpPr>
        <p:spPr>
          <a:xfrm>
            <a:off x="1792090" y="1928390"/>
            <a:ext cx="1152525" cy="684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借入　　　　　　４０９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C83FAA82-41F5-46D2-921B-883F628CE17B}"/>
              </a:ext>
            </a:extLst>
          </p:cNvPr>
          <p:cNvSpPr/>
          <p:nvPr/>
        </p:nvSpPr>
        <p:spPr>
          <a:xfrm>
            <a:off x="1792090" y="2612602"/>
            <a:ext cx="1152525" cy="869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　券　　１００７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CD2134F9-1201-4446-B02F-171F4A32CF4B}"/>
              </a:ext>
            </a:extLst>
          </p:cNvPr>
          <p:cNvSpPr/>
          <p:nvPr/>
        </p:nvSpPr>
        <p:spPr>
          <a:xfrm>
            <a:off x="1792090" y="3482553"/>
            <a:ext cx="1152525" cy="6064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　３４０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03FB594C-7B16-48DD-A857-499D7F816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3390" y="1423565"/>
            <a:ext cx="2449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2800">
                <a:latin typeface="ＭＳ Ｐゴシック" panose="020B0600070205080204" pitchFamily="50" charset="-128"/>
              </a:rPr>
              <a:t>＜政府＞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F42E86A9-316D-466C-80B4-B6BC8F9389A5}"/>
              </a:ext>
            </a:extLst>
          </p:cNvPr>
          <p:cNvSpPr/>
          <p:nvPr/>
        </p:nvSpPr>
        <p:spPr>
          <a:xfrm>
            <a:off x="3376415" y="1934740"/>
            <a:ext cx="1152525" cy="2143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２６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81C30F3B-6A0B-4073-B06E-1E98EF64D0F4}"/>
              </a:ext>
            </a:extLst>
          </p:cNvPr>
          <p:cNvSpPr/>
          <p:nvPr/>
        </p:nvSpPr>
        <p:spPr>
          <a:xfrm>
            <a:off x="3376415" y="2150640"/>
            <a:ext cx="1152525" cy="4492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b" anchorCtr="1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証券　　　　　　２０３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F44CBA49-D8EC-41F9-9495-16F41533F9D6}"/>
              </a:ext>
            </a:extLst>
          </p:cNvPr>
          <p:cNvSpPr/>
          <p:nvPr/>
        </p:nvSpPr>
        <p:spPr>
          <a:xfrm>
            <a:off x="4528940" y="2431627"/>
            <a:ext cx="1152525" cy="20240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　券　　１０７６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BAC9079B-A2F1-43D8-92D6-3BD13BDC6190}"/>
              </a:ext>
            </a:extLst>
          </p:cNvPr>
          <p:cNvSpPr/>
          <p:nvPr/>
        </p:nvSpPr>
        <p:spPr>
          <a:xfrm>
            <a:off x="3376415" y="2599902"/>
            <a:ext cx="1152525" cy="5826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</a:t>
            </a:r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３３８</a:t>
            </a:r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B644D2EC-24A5-4A04-9843-AD5C154ED917}"/>
              </a:ext>
            </a:extLst>
          </p:cNvPr>
          <p:cNvSpPr/>
          <p:nvPr/>
        </p:nvSpPr>
        <p:spPr>
          <a:xfrm>
            <a:off x="4528940" y="1933153"/>
            <a:ext cx="1152525" cy="4984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b" anchorCtr="1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借入　　　　　　１５４</a:t>
            </a: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0E89DA69-1ACA-4358-B979-DB2063A85EB0}"/>
              </a:ext>
            </a:extLst>
          </p:cNvPr>
          <p:cNvSpPr/>
          <p:nvPr/>
        </p:nvSpPr>
        <p:spPr>
          <a:xfrm>
            <a:off x="4528940" y="4455690"/>
            <a:ext cx="1152525" cy="231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４６</a:t>
            </a: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3822CB0B-3D94-4049-8AB5-FBB690F0ACD6}"/>
              </a:ext>
            </a:extLst>
          </p:cNvPr>
          <p:cNvSpPr/>
          <p:nvPr/>
        </p:nvSpPr>
        <p:spPr>
          <a:xfrm>
            <a:off x="639565" y="3511336"/>
            <a:ext cx="1152525" cy="577641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549</a:t>
            </a: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兆円</a:t>
            </a: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3BD7EFE0-A81F-46B0-9B1B-161821E96315}"/>
              </a:ext>
            </a:extLst>
          </p:cNvPr>
          <p:cNvSpPr/>
          <p:nvPr/>
        </p:nvSpPr>
        <p:spPr>
          <a:xfrm>
            <a:off x="3376415" y="3182514"/>
            <a:ext cx="1152525" cy="150495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709</a:t>
            </a: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兆円</a:t>
            </a:r>
          </a:p>
        </p:txBody>
      </p: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F3F638C3-6FCA-4F77-B389-F12A868B4FCD}"/>
              </a:ext>
            </a:extLst>
          </p:cNvPr>
          <p:cNvCxnSpPr/>
          <p:nvPr/>
        </p:nvCxnSpPr>
        <p:spPr>
          <a:xfrm flipH="1">
            <a:off x="3881239" y="6085607"/>
            <a:ext cx="4103688" cy="4762"/>
          </a:xfrm>
          <a:prstGeom prst="straightConnector1">
            <a:avLst/>
          </a:prstGeom>
          <a:ln w="762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BBBF0B1B-C8A8-4B02-A723-92251A7602C1}"/>
              </a:ext>
            </a:extLst>
          </p:cNvPr>
          <p:cNvCxnSpPr>
            <a:cxnSpLocks/>
            <a:stCxn id="49" idx="2"/>
          </p:cNvCxnSpPr>
          <p:nvPr/>
        </p:nvCxnSpPr>
        <p:spPr>
          <a:xfrm flipH="1">
            <a:off x="7976990" y="5492328"/>
            <a:ext cx="7938" cy="628204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9910E668-B682-46C6-A63D-50A7AA79E4E8}"/>
              </a:ext>
            </a:extLst>
          </p:cNvPr>
          <p:cNvCxnSpPr>
            <a:cxnSpLocks/>
          </p:cNvCxnSpPr>
          <p:nvPr/>
        </p:nvCxnSpPr>
        <p:spPr>
          <a:xfrm>
            <a:off x="3017639" y="5231978"/>
            <a:ext cx="0" cy="573286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C29A497B-5519-432C-B412-A7EB31D45777}"/>
              </a:ext>
            </a:extLst>
          </p:cNvPr>
          <p:cNvCxnSpPr/>
          <p:nvPr/>
        </p:nvCxnSpPr>
        <p:spPr>
          <a:xfrm>
            <a:off x="2985889" y="5239914"/>
            <a:ext cx="9271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5056">
            <a:extLst>
              <a:ext uri="{FF2B5EF4-FFF2-40B4-BE49-F238E27FC236}">
                <a16:creationId xmlns:a16="http://schemas.microsoft.com/office/drawing/2014/main" id="{C611E622-987A-4957-9FC6-BFD0ADE6F08F}"/>
              </a:ext>
            </a:extLst>
          </p:cNvPr>
          <p:cNvCxnSpPr/>
          <p:nvPr/>
        </p:nvCxnSpPr>
        <p:spPr>
          <a:xfrm flipV="1">
            <a:off x="3912989" y="4681115"/>
            <a:ext cx="0" cy="568325"/>
          </a:xfrm>
          <a:prstGeom prst="straightConnector1">
            <a:avLst/>
          </a:prstGeom>
          <a:ln w="508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4469542E-7A03-4B9D-966A-33EC74E6C7F9}"/>
              </a:ext>
            </a:extLst>
          </p:cNvPr>
          <p:cNvCxnSpPr>
            <a:cxnSpLocks/>
          </p:cNvCxnSpPr>
          <p:nvPr/>
        </p:nvCxnSpPr>
        <p:spPr>
          <a:xfrm>
            <a:off x="2225477" y="5239915"/>
            <a:ext cx="0" cy="565349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3015FEB9-8DEC-44D2-BB1C-2DBFEF01629C}"/>
              </a:ext>
            </a:extLst>
          </p:cNvPr>
          <p:cNvCxnSpPr/>
          <p:nvPr/>
        </p:nvCxnSpPr>
        <p:spPr>
          <a:xfrm>
            <a:off x="1217415" y="5246264"/>
            <a:ext cx="1012825" cy="7938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F3246775-5A55-4291-9A19-C53142C00271}"/>
              </a:ext>
            </a:extLst>
          </p:cNvPr>
          <p:cNvCxnSpPr/>
          <p:nvPr/>
        </p:nvCxnSpPr>
        <p:spPr>
          <a:xfrm flipV="1">
            <a:off x="1215828" y="4093740"/>
            <a:ext cx="1587" cy="1141413"/>
          </a:xfrm>
          <a:prstGeom prst="straightConnector1">
            <a:avLst/>
          </a:prstGeom>
          <a:ln w="381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3F338C15-226F-4B4D-857A-B3570FE1C179}"/>
              </a:ext>
            </a:extLst>
          </p:cNvPr>
          <p:cNvCxnSpPr/>
          <p:nvPr/>
        </p:nvCxnSpPr>
        <p:spPr>
          <a:xfrm>
            <a:off x="539553" y="6066558"/>
            <a:ext cx="1011237" cy="3175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94177CFE-D428-45E9-936D-6386C958D6EA}"/>
              </a:ext>
            </a:extLst>
          </p:cNvPr>
          <p:cNvCxnSpPr/>
          <p:nvPr/>
        </p:nvCxnSpPr>
        <p:spPr>
          <a:xfrm>
            <a:off x="539552" y="6061794"/>
            <a:ext cx="0" cy="463550"/>
          </a:xfrm>
          <a:prstGeom prst="straightConnector1">
            <a:avLst/>
          </a:prstGeom>
          <a:ln w="381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488F3E16-0DD7-470C-9E30-B0AE2AD22F2A}"/>
              </a:ext>
            </a:extLst>
          </p:cNvPr>
          <p:cNvSpPr/>
          <p:nvPr/>
        </p:nvSpPr>
        <p:spPr>
          <a:xfrm>
            <a:off x="7408665" y="2828503"/>
            <a:ext cx="1152525" cy="266382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1,528</a:t>
            </a: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兆円</a:t>
            </a:r>
          </a:p>
        </p:txBody>
      </p:sp>
      <p:sp>
        <p:nvSpPr>
          <p:cNvPr id="50" name="角丸四角形 55">
            <a:extLst>
              <a:ext uri="{FF2B5EF4-FFF2-40B4-BE49-F238E27FC236}">
                <a16:creationId xmlns:a16="http://schemas.microsoft.com/office/drawing/2014/main" id="{A69165D7-5E8D-4932-985F-1D5B7C5BCACB}"/>
              </a:ext>
            </a:extLst>
          </p:cNvPr>
          <p:cNvSpPr/>
          <p:nvPr/>
        </p:nvSpPr>
        <p:spPr>
          <a:xfrm>
            <a:off x="1551211" y="5799262"/>
            <a:ext cx="2303462" cy="503237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金融機関</a:t>
            </a:r>
          </a:p>
        </p:txBody>
      </p:sp>
      <p:sp>
        <p:nvSpPr>
          <p:cNvPr id="51" name="テキスト ボックス 121">
            <a:extLst>
              <a:ext uri="{FF2B5EF4-FFF2-40B4-BE49-F238E27FC236}">
                <a16:creationId xmlns:a16="http://schemas.microsoft.com/office/drawing/2014/main" id="{D7AE65E8-EEF2-4B46-AC36-B470601BD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764704"/>
            <a:ext cx="24495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2017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09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月末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AD3FD02-0500-4211-8C2F-92E4FF142E79}"/>
              </a:ext>
            </a:extLst>
          </p:cNvPr>
          <p:cNvSpPr txBox="1"/>
          <p:nvPr/>
        </p:nvSpPr>
        <p:spPr>
          <a:xfrm>
            <a:off x="4528146" y="4681115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1, 276</a:t>
            </a:r>
            <a:r>
              <a:rPr kumimoji="1" lang="ja-JP" altLang="en-US" dirty="0"/>
              <a:t>兆円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8758ED27-3B29-426E-AD98-0D5190E98A36}"/>
              </a:ext>
            </a:extLst>
          </p:cNvPr>
          <p:cNvSpPr txBox="1"/>
          <p:nvPr/>
        </p:nvSpPr>
        <p:spPr>
          <a:xfrm>
            <a:off x="6380584" y="566963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1,846</a:t>
            </a:r>
            <a:r>
              <a:rPr kumimoji="1" lang="ja-JP" altLang="en-US" dirty="0"/>
              <a:t>兆円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2EB47521-EED6-4071-9681-C4A357F1318C}"/>
              </a:ext>
            </a:extLst>
          </p:cNvPr>
          <p:cNvSpPr txBox="1"/>
          <p:nvPr/>
        </p:nvSpPr>
        <p:spPr>
          <a:xfrm>
            <a:off x="1777239" y="406806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1, 756</a:t>
            </a:r>
            <a:r>
              <a:rPr kumimoji="1" lang="ja-JP" altLang="en-US" dirty="0"/>
              <a:t>兆円</a:t>
            </a:r>
          </a:p>
        </p:txBody>
      </p:sp>
    </p:spTree>
    <p:extLst>
      <p:ext uri="{BB962C8B-B14F-4D97-AF65-F5344CB8AC3E}">
        <p14:creationId xmlns:p14="http://schemas.microsoft.com/office/powerpoint/2010/main" val="1912275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3" grpId="0"/>
      <p:bldP spid="30" grpId="0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8068</TotalTime>
  <Words>715</Words>
  <Application>Microsoft Office PowerPoint</Application>
  <PresentationFormat>画面に合わせる (4:3)</PresentationFormat>
  <Paragraphs>211</Paragraphs>
  <Slides>12</Slides>
  <Notes>12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7" baseType="lpstr">
      <vt:lpstr>ＭＳ Ｐゴシック</vt:lpstr>
      <vt:lpstr>ＭＳ ゴシック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TIM</dc:creator>
  <cp:lastModifiedBy>Satoshi 吉田</cp:lastModifiedBy>
  <cp:revision>427</cp:revision>
  <cp:lastPrinted>2016-03-11T06:34:47Z</cp:lastPrinted>
  <dcterms:created xsi:type="dcterms:W3CDTF">2011-03-03T05:44:47Z</dcterms:created>
  <dcterms:modified xsi:type="dcterms:W3CDTF">2018-12-27T00:41:21Z</dcterms:modified>
</cp:coreProperties>
</file>