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6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平成</a:t>
            </a:r>
            <a:r>
              <a:rPr lang="en-US" altLang="ja-JP" sz="2400" b="0" i="0" baseline="0" dirty="0">
                <a:effectLst/>
              </a:rPr>
              <a:t>30</a:t>
            </a:r>
            <a:r>
              <a:rPr lang="ja-JP" altLang="ja-JP" sz="2400" b="0" i="0" baseline="0" dirty="0">
                <a:effectLst/>
              </a:rPr>
              <a:t>年度</a:t>
            </a:r>
            <a:r>
              <a:rPr lang="en-US" altLang="ja-JP" sz="2400" b="0" i="0" baseline="0" dirty="0">
                <a:effectLst/>
              </a:rPr>
              <a:t> iDeCo</a:t>
            </a:r>
            <a:r>
              <a:rPr lang="ja-JP" altLang="ja-JP" sz="2400" b="0" i="0" baseline="0" dirty="0">
                <a:effectLst/>
              </a:rPr>
              <a:t>加入者数の推移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FF-4AC2-A4F1-DCBFFF68F7F1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FF-4AC2-A4F1-DCBFFF68F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FF-4AC2-A4F1-DCBFFF68F7F1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FF-4AC2-A4F1-DCBFFF68F7F1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FF-4AC2-A4F1-DCBFFF68F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FF-4AC2-A4F1-DCBFFF68F7F1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6FF-4AC2-A4F1-DCBFFF68F7F1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6FF-4AC2-A4F1-DCBFFF68F7F1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6FF-4AC2-A4F1-DCBFFF68F7F1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6FF-4AC2-A4F1-DCBFFF68F7F1}"/>
              </c:ext>
            </c:extLst>
          </c:dPt>
          <c:dLbls>
            <c:dLbl>
              <c:idx val="0"/>
              <c:layout>
                <c:manualLayout>
                  <c:x val="-1.6845472440944881E-3"/>
                  <c:y val="6.65352011477347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FF-4AC2-A4F1-DCBFFF68F7F1}"/>
                </c:ext>
              </c:extLst>
            </c:dLbl>
            <c:dLbl>
              <c:idx val="1"/>
              <c:layout>
                <c:manualLayout>
                  <c:x val="1.6845472440944881E-3"/>
                  <c:y val="6.34460752130234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FF-4AC2-A4F1-DCBFFF68F7F1}"/>
                </c:ext>
              </c:extLst>
            </c:dLbl>
            <c:dLbl>
              <c:idx val="2"/>
              <c:layout>
                <c:manualLayout>
                  <c:x val="-3.819400322405998E-17"/>
                  <c:y val="6.09054020876033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FF-4AC2-A4F1-DCBFFF68F7F1}"/>
                </c:ext>
              </c:extLst>
            </c:dLbl>
            <c:dLbl>
              <c:idx val="3"/>
              <c:layout>
                <c:manualLayout>
                  <c:x val="-3.819400322405998E-17"/>
                  <c:y val="7.10682514693781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6FF-4AC2-A4F1-DCBFFF68F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6FF-4AC2-A4F1-DCBFFF68F7F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F-36FF-4AC2-A4F1-DCBFFF68F7F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36FF-4AC2-A4F1-DCBFFF68F7F1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36FF-4AC2-A4F1-DCBFFF68F7F1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36FF-4AC2-A4F1-DCBFFF68F7F1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081406-FC1A-4C1D-8E6C-517FBE261E98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2684"/>
              </p:ext>
            </p:extLst>
          </p:nvPr>
        </p:nvGraphicFramePr>
        <p:xfrm>
          <a:off x="0" y="0"/>
          <a:ext cx="12192000" cy="637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424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394</Words>
  <Application>Microsoft Office PowerPoint</Application>
  <PresentationFormat>ワイド画面</PresentationFormat>
  <Paragraphs>140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Satoshi 吉田</cp:lastModifiedBy>
  <cp:revision>35</cp:revision>
  <cp:lastPrinted>2018-04-26T06:11:32Z</cp:lastPrinted>
  <dcterms:created xsi:type="dcterms:W3CDTF">2018-04-16T05:09:47Z</dcterms:created>
  <dcterms:modified xsi:type="dcterms:W3CDTF">2018-09-12T12:46:35Z</dcterms:modified>
</cp:coreProperties>
</file>