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91" r:id="rId3"/>
    <p:sldId id="293" r:id="rId4"/>
    <p:sldId id="292" r:id="rId5"/>
    <p:sldId id="294" r:id="rId6"/>
    <p:sldId id="287" r:id="rId7"/>
    <p:sldId id="290" r:id="rId8"/>
    <p:sldId id="288" r:id="rId9"/>
    <p:sldId id="295" r:id="rId10"/>
    <p:sldId id="289" r:id="rId11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FF99"/>
    <a:srgbClr val="FFFFCC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52" autoAdjust="0"/>
  </p:normalViewPr>
  <p:slideViewPr>
    <p:cSldViewPr>
      <p:cViewPr varScale="1">
        <p:scale>
          <a:sx n="70" d="100"/>
          <a:sy n="70" d="100"/>
        </p:scale>
        <p:origin x="734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Satoshi" userId="14b24b85666c852b" providerId="LiveId" clId="{51FC56B6-F377-4DED-8342-CE81EB3D2F00}"/>
    <pc:docChg chg="addSld modSld sldOrd">
      <pc:chgData name="吉田Satoshi" userId="14b24b85666c852b" providerId="LiveId" clId="{51FC56B6-F377-4DED-8342-CE81EB3D2F00}" dt="2018-03-19T12:25:14.379" v="296"/>
      <pc:docMkLst>
        <pc:docMk/>
      </pc:docMkLst>
      <pc:sldChg chg="addSp modSp">
        <pc:chgData name="吉田Satoshi" userId="14b24b85666c852b" providerId="LiveId" clId="{51FC56B6-F377-4DED-8342-CE81EB3D2F00}" dt="2018-03-19T12:12:56.603" v="67" actId="14100"/>
        <pc:sldMkLst>
          <pc:docMk/>
          <pc:sldMk cId="3573852272" sldId="287"/>
        </pc:sldMkLst>
        <pc:spChg chg="add mod">
          <ac:chgData name="吉田Satoshi" userId="14b24b85666c852b" providerId="LiveId" clId="{51FC56B6-F377-4DED-8342-CE81EB3D2F00}" dt="2018-03-19T12:12:36.860" v="66" actId="1076"/>
          <ac:spMkLst>
            <pc:docMk/>
            <pc:sldMk cId="3573852272" sldId="287"/>
            <ac:spMk id="3" creationId="{BACB51F9-1461-4B36-B1C7-FB21C14F6774}"/>
          </ac:spMkLst>
        </pc:spChg>
        <pc:graphicFrameChg chg="mod">
          <ac:chgData name="吉田Satoshi" userId="14b24b85666c852b" providerId="LiveId" clId="{51FC56B6-F377-4DED-8342-CE81EB3D2F00}" dt="2018-03-19T12:12:56.603" v="67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mod ord">
        <pc:chgData name="吉田Satoshi" userId="14b24b85666c852b" providerId="LiveId" clId="{51FC56B6-F377-4DED-8342-CE81EB3D2F00}" dt="2018-03-19T12:25:14.379" v="296"/>
        <pc:sldMkLst>
          <pc:docMk/>
          <pc:sldMk cId="1817094349" sldId="291"/>
        </pc:sldMkLst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3" creationId="{D08C2DF1-C841-427F-8042-CBC1D04B66A2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4" creationId="{8ACA8CE7-56D9-4BAD-A925-0C7C81F4B09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5" creationId="{7968C49A-442C-4DA2-B6A0-B6BE79DFE92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7" creationId="{A1683A85-E563-44E7-A3E7-CDA91FB3539E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8" creationId="{9312F2C4-0391-431B-AE2D-9F85D11590AC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9" creationId="{04ED00CB-7039-42B7-AAFA-DA90023E6CFA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0" creationId="{ED29917A-4934-4FE9-844D-65430EFBC0E3}"/>
          </ac:spMkLst>
        </pc:spChg>
        <pc:spChg chg="add mod">
          <ac:chgData name="吉田Satoshi" userId="14b24b85666c852b" providerId="LiveId" clId="{51FC56B6-F377-4DED-8342-CE81EB3D2F00}" dt="2018-03-19T12:15:16.012" v="100" actId="1038"/>
          <ac:spMkLst>
            <pc:docMk/>
            <pc:sldMk cId="1817094349" sldId="291"/>
            <ac:spMk id="11" creationId="{DA6080D2-591C-40A7-BF43-C0421F57003C}"/>
          </ac:spMkLst>
        </pc:spChg>
        <pc:spChg chg="add mod">
          <ac:chgData name="吉田Satoshi" userId="14b24b85666c852b" providerId="LiveId" clId="{51FC56B6-F377-4DED-8342-CE81EB3D2F00}" dt="2018-03-19T12:20:58.821" v="218" actId="14100"/>
          <ac:spMkLst>
            <pc:docMk/>
            <pc:sldMk cId="1817094349" sldId="291"/>
            <ac:spMk id="14" creationId="{AF91C670-7869-4564-8BB6-2C326A87A110}"/>
          </ac:spMkLst>
        </pc:spChg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6" creationId="{C573C8D2-5A42-462A-8338-09E66C88AE26}"/>
          </ac:spMkLst>
        </pc:spChg>
        <pc:spChg chg="mod">
          <ac:chgData name="吉田Satoshi" userId="14b24b85666c852b" providerId="LiveId" clId="{51FC56B6-F377-4DED-8342-CE81EB3D2F00}" dt="2018-03-19T12:20:52.068" v="216" actId="1037"/>
          <ac:spMkLst>
            <pc:docMk/>
            <pc:sldMk cId="1817094349" sldId="291"/>
            <ac:spMk id="17" creationId="{00000000-0000-0000-0000-000000000000}"/>
          </ac:spMkLst>
        </pc:spChg>
        <pc:spChg chg="add del mod">
          <ac:chgData name="吉田Satoshi" userId="14b24b85666c852b" providerId="LiveId" clId="{51FC56B6-F377-4DED-8342-CE81EB3D2F00}" dt="2018-03-19T12:22:31.814" v="252"/>
          <ac:spMkLst>
            <pc:docMk/>
            <pc:sldMk cId="1817094349" sldId="291"/>
            <ac:spMk id="18" creationId="{04807217-365A-4377-80C0-EB021755B336}"/>
          </ac:spMkLst>
        </pc:spChg>
        <pc:spChg chg="add mod">
          <ac:chgData name="吉田Satoshi" userId="14b24b85666c852b" providerId="LiveId" clId="{51FC56B6-F377-4DED-8342-CE81EB3D2F00}" dt="2018-03-19T12:23:42.082" v="270"/>
          <ac:spMkLst>
            <pc:docMk/>
            <pc:sldMk cId="1817094349" sldId="291"/>
            <ac:spMk id="19" creationId="{8B185ABF-496B-40BE-8EB6-C9C1770BF135}"/>
          </ac:spMkLst>
        </pc:spChg>
        <pc:spChg chg="add mod">
          <ac:chgData name="吉田Satoshi" userId="14b24b85666c852b" providerId="LiveId" clId="{51FC56B6-F377-4DED-8342-CE81EB3D2F00}" dt="2018-03-19T12:25:14.379" v="296"/>
          <ac:spMkLst>
            <pc:docMk/>
            <pc:sldMk cId="1817094349" sldId="291"/>
            <ac:spMk id="20" creationId="{5A4FD7F2-CF72-426F-83EC-3FA1C890DF65}"/>
          </ac:spMkLst>
        </pc:spChg>
        <pc:graphicFrameChg chg="del">
          <ac:chgData name="吉田Satoshi" userId="14b24b85666c852b" providerId="LiveId" clId="{51FC56B6-F377-4DED-8342-CE81EB3D2F00}" dt="2018-03-19T12:07:05.462" v="1" actId="478"/>
          <ac:graphicFrameMkLst>
            <pc:docMk/>
            <pc:sldMk cId="1817094349" sldId="291"/>
            <ac:graphicFrameMk id="6" creationId="{FEFD942E-7AE6-41D9-8097-C5E1196675E6}"/>
          </ac:graphicFrameMkLst>
        </pc:graphicFrameChg>
        <pc:graphicFrameChg chg="add mod">
          <ac:chgData name="吉田Satoshi" userId="14b24b85666c852b" providerId="LiveId" clId="{51FC56B6-F377-4DED-8342-CE81EB3D2F00}" dt="2018-03-19T12:20:47.613" v="212" actId="1038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CFC398B6-3E1A-4A17-B912-3FC08B2AB763}"/>
    <pc:docChg chg="custSel addSld modSld sldOrd">
      <pc:chgData name="吉田Satoshi" userId="14b24b85666c852b" providerId="LiveId" clId="{CFC398B6-3E1A-4A17-B912-3FC08B2AB763}" dt="2018-03-13T06:55:53.137" v="114" actId="14100"/>
      <pc:docMkLst>
        <pc:docMk/>
      </pc:docMkLst>
      <pc:sldChg chg="modSp">
        <pc:chgData name="吉田Satoshi" userId="14b24b85666c852b" providerId="LiveId" clId="{CFC398B6-3E1A-4A17-B912-3FC08B2AB763}" dt="2018-03-01T05:08:57.722" v="1" actId="14100"/>
        <pc:sldMkLst>
          <pc:docMk/>
          <pc:sldMk cId="3573852272" sldId="287"/>
        </pc:sldMkLst>
        <pc:graphicFrameChg chg="mod">
          <ac:chgData name="吉田Satoshi" userId="14b24b85666c852b" providerId="LiveId" clId="{CFC398B6-3E1A-4A17-B912-3FC08B2AB763}" dt="2018-03-01T05:08:57.722" v="1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ord modAnim">
        <pc:chgData name="吉田Satoshi" userId="14b24b85666c852b" providerId="LiveId" clId="{CFC398B6-3E1A-4A17-B912-3FC08B2AB763}" dt="2018-03-13T06:55:53.137" v="114" actId="14100"/>
        <pc:sldMkLst>
          <pc:docMk/>
          <pc:sldMk cId="1912275780" sldId="290"/>
        </pc:sldMkLst>
        <pc:spChg chg="add mod">
          <ac:chgData name="吉田Satoshi" userId="14b24b85666c852b" providerId="LiveId" clId="{CFC398B6-3E1A-4A17-B912-3FC08B2AB763}" dt="2018-03-13T06:55:53.137" v="114" actId="14100"/>
          <ac:spMkLst>
            <pc:docMk/>
            <pc:sldMk cId="1912275780" sldId="290"/>
            <ac:spMk id="2" creationId="{CAD3FD02-0500-4211-8C2F-92E4FF142E79}"/>
          </ac:spMkLst>
        </pc:spChg>
        <pc:spChg chg="add mod">
          <ac:chgData name="吉田Satoshi" userId="14b24b85666c852b" providerId="LiveId" clId="{CFC398B6-3E1A-4A17-B912-3FC08B2AB763}" dt="2018-03-13T06:53:35.154" v="86" actId="14100"/>
          <ac:spMkLst>
            <pc:docMk/>
            <pc:sldMk cId="1912275780" sldId="290"/>
            <ac:spMk id="8" creationId="{019C148E-24DE-4E2C-992F-216B0F716918}"/>
          </ac:spMkLst>
        </pc:spChg>
        <pc:spChg chg="del">
          <ac:chgData name="吉田Satoshi" userId="14b24b85666c852b" providerId="LiveId" clId="{CFC398B6-3E1A-4A17-B912-3FC08B2AB763}" dt="2018-03-13T06:52:33.062" v="63" actId="478"/>
          <ac:spMkLst>
            <pc:docMk/>
            <pc:sldMk cId="1912275780" sldId="290"/>
            <ac:spMk id="9" creationId="{971FC795-8F88-43A4-94A6-2289E2FDB036}"/>
          </ac:spMkLst>
        </pc:spChg>
        <pc:spChg chg="mod">
          <ac:chgData name="吉田Satoshi" userId="14b24b85666c852b" providerId="LiveId" clId="{CFC398B6-3E1A-4A17-B912-3FC08B2AB763}" dt="2018-03-13T06:52:24.787" v="61" actId="14100"/>
          <ac:spMkLst>
            <pc:docMk/>
            <pc:sldMk cId="1912275780" sldId="290"/>
            <ac:spMk id="10" creationId="{7C91DFA4-C3C8-4E7F-91EE-5A5504C02D9A}"/>
          </ac:spMkLst>
        </pc:spChg>
        <pc:spChg chg="mod">
          <ac:chgData name="吉田Satoshi" userId="14b24b85666c852b" providerId="LiveId" clId="{CFC398B6-3E1A-4A17-B912-3FC08B2AB763}" dt="2018-03-13T06:53:13.573" v="80" actId="1076"/>
          <ac:spMkLst>
            <pc:docMk/>
            <pc:sldMk cId="1912275780" sldId="290"/>
            <ac:spMk id="11" creationId="{87D5C168-6846-4E8F-9DD2-D6DA50B2B9A2}"/>
          </ac:spMkLst>
        </pc:spChg>
        <pc:spChg chg="add del mod">
          <ac:chgData name="吉田Satoshi" userId="14b24b85666c852b" providerId="LiveId" clId="{CFC398B6-3E1A-4A17-B912-3FC08B2AB763}" dt="2018-03-13T06:53:06.503" v="79" actId="478"/>
          <ac:spMkLst>
            <pc:docMk/>
            <pc:sldMk cId="1912275780" sldId="290"/>
            <ac:spMk id="13" creationId="{D0D8FF53-D41C-4610-B15B-7AAED5A9B23A}"/>
          </ac:spMkLst>
        </pc:spChg>
        <pc:spChg chg="add del mod">
          <ac:chgData name="吉田Satoshi" userId="14b24b85666c852b" providerId="LiveId" clId="{CFC398B6-3E1A-4A17-B912-3FC08B2AB763}" dt="2018-03-13T06:53:23.777" v="83" actId="478"/>
          <ac:spMkLst>
            <pc:docMk/>
            <pc:sldMk cId="1912275780" sldId="290"/>
            <ac:spMk id="14" creationId="{D2DBBDFA-50C5-41A4-AF50-7547E58ADCA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5" creationId="{379008C8-22B7-43D5-88CD-3F4948B1F4FF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6" creationId="{13EE1472-F104-4B85-9238-87131C64788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8" creationId="{89CD0446-68AB-4053-B055-A88E7462488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9" creationId="{B3A4DEC9-6EF9-4234-8AA3-24130FD1C1D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0" creationId="{ADE78972-998E-4DCC-951F-332EC8ADC34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1" creationId="{43262858-F0DB-424B-A4B2-2FA0AB04A82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2" creationId="{7141D9BE-AE73-4B80-868E-A07A52FC99A8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3" creationId="{08ECEC60-E305-43AA-86FD-0236872A131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4" creationId="{557E7566-E7EA-4750-834D-A8059F553C7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5" creationId="{B6911F2A-3E4C-44A8-AF97-E113D1E825B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6" creationId="{7DDCC1BC-B93C-4F0A-AE7E-729B87CA18F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7" creationId="{48D598DF-79C4-458C-99BE-ED8336B0FFD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8" creationId="{C83FAA82-41F5-46D2-921B-883F628CE17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9" creationId="{CD2134F9-1201-4446-B02F-171F4A32CF4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0" creationId="{03FB594C-7B16-48DD-A857-499D7F816B3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1" creationId="{F42E86A9-316D-466C-80B4-B6BC8F9389A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2" creationId="{81C30F3B-6A0B-4073-B06E-1E98EF64D0F4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3" creationId="{F44CBA49-D8EC-41F9-9495-16F41533F9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4" creationId="{BAC9079B-A2F1-43D8-92D6-3BD13BDC619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5" creationId="{B644D2EC-24A5-4A04-9843-AD5C154ED91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6" creationId="{0E89DA69-1ACA-4358-B979-DB2063A85EB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7" creationId="{3822CB0B-3D94-4049-8AB5-FBB690F0AC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8" creationId="{3BD7EFE0-A81F-46B0-9B1B-161821E9631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49" creationId="{488F3E16-0DD7-470C-9E30-B0AE2AD22F2A}"/>
          </ac:spMkLst>
        </pc:spChg>
        <pc:spChg chg="add mod">
          <ac:chgData name="吉田Satoshi" userId="14b24b85666c852b" providerId="LiveId" clId="{CFC398B6-3E1A-4A17-B912-3FC08B2AB763}" dt="2018-03-13T06:55:22.513" v="108" actId="1036"/>
          <ac:spMkLst>
            <pc:docMk/>
            <pc:sldMk cId="1912275780" sldId="290"/>
            <ac:spMk id="50" creationId="{A69165D7-5E8D-4932-985F-1D5B7C5BCACB}"/>
          </ac:spMkLst>
        </pc:spChg>
        <pc:spChg chg="add mod">
          <ac:chgData name="吉田Satoshi" userId="14b24b85666c852b" providerId="LiveId" clId="{CFC398B6-3E1A-4A17-B912-3FC08B2AB763}" dt="2018-03-13T06:53:18.746" v="81" actId="1076"/>
          <ac:spMkLst>
            <pc:docMk/>
            <pc:sldMk cId="1912275780" sldId="290"/>
            <ac:spMk id="51" creationId="{D7AE65E8-EEF2-4B46-AC36-B470601BDC20}"/>
          </ac:spMkLst>
        </pc:spChg>
        <pc:graphicFrameChg chg="del">
          <ac:chgData name="吉田Satoshi" userId="14b24b85666c852b" providerId="LiveId" clId="{CFC398B6-3E1A-4A17-B912-3FC08B2AB763}" dt="2018-03-13T06:52:30.436" v="62" actId="478"/>
          <ac:graphicFrameMkLst>
            <pc:docMk/>
            <pc:sldMk cId="1912275780" sldId="290"/>
            <ac:graphicFrameMk id="7" creationId="{25678812-80C8-4DF6-A5BF-71E6F3AD6C04}"/>
          </ac:graphicFrameMkLst>
        </pc:graphicFrame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39" creationId="{F3F638C3-6FCA-4F77-B389-F12A868B4FCD}"/>
          </ac:cxnSpMkLst>
        </pc:cxnChg>
        <pc:cxnChg chg="add mod">
          <ac:chgData name="吉田Satoshi" userId="14b24b85666c852b" providerId="LiveId" clId="{CFC398B6-3E1A-4A17-B912-3FC08B2AB763}" dt="2018-03-13T06:55:40.285" v="111" actId="14100"/>
          <ac:cxnSpMkLst>
            <pc:docMk/>
            <pc:sldMk cId="1912275780" sldId="290"/>
            <ac:cxnSpMk id="40" creationId="{BBBF0B1B-C8A8-4B02-A723-92251A7602C1}"/>
          </ac:cxnSpMkLst>
        </pc:cxnChg>
        <pc:cxnChg chg="add mod">
          <ac:chgData name="吉田Satoshi" userId="14b24b85666c852b" providerId="LiveId" clId="{CFC398B6-3E1A-4A17-B912-3FC08B2AB763}" dt="2018-03-13T06:55:34.695" v="110" actId="14100"/>
          <ac:cxnSpMkLst>
            <pc:docMk/>
            <pc:sldMk cId="1912275780" sldId="290"/>
            <ac:cxnSpMk id="41" creationId="{9910E668-B682-46C6-A63D-50A7AA79E4E8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2" creationId="{C29A497B-5519-432C-B412-A7EB31D45777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3" creationId="{C611E622-987A-4957-9FC6-BFD0ADE6F08F}"/>
          </ac:cxnSpMkLst>
        </pc:cxnChg>
        <pc:cxnChg chg="add mod">
          <ac:chgData name="吉田Satoshi" userId="14b24b85666c852b" providerId="LiveId" clId="{CFC398B6-3E1A-4A17-B912-3FC08B2AB763}" dt="2018-03-13T06:55:30.154" v="109" actId="14100"/>
          <ac:cxnSpMkLst>
            <pc:docMk/>
            <pc:sldMk cId="1912275780" sldId="290"/>
            <ac:cxnSpMk id="44" creationId="{4469542E-7A03-4B9D-966A-33EC74E6C7F9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5" creationId="{3015FEB9-8DEC-44D2-BB1C-2DBFEF01629C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6" creationId="{F3246775-5A55-4291-9A19-C53142C00271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7" creationId="{3F338C15-226F-4B4D-857A-B3570FE1C179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8" creationId="{94177CFE-D428-45E9-936D-6386C958D6EA}"/>
          </ac:cxnSpMkLst>
        </pc:cxnChg>
      </pc:sldChg>
    </pc:docChg>
  </pc:docChgLst>
  <pc:docChgLst>
    <pc:chgData name="吉田 Satoshi" userId="14b24b85666c852b" providerId="LiveId" clId="{6082575B-92BA-4B84-B0E3-34A81C22B475}"/>
    <pc:docChg chg="modSld">
      <pc:chgData name="吉田 Satoshi" userId="14b24b85666c852b" providerId="LiveId" clId="{6082575B-92BA-4B84-B0E3-34A81C22B475}" dt="2018-04-18T07:00:16.777" v="1"/>
      <pc:docMkLst>
        <pc:docMk/>
      </pc:docMkLst>
      <pc:sldChg chg="modSp">
        <pc:chgData name="吉田 Satoshi" userId="14b24b85666c852b" providerId="LiveId" clId="{6082575B-92BA-4B84-B0E3-34A81C22B475}" dt="2018-04-18T07:00:16.777" v="1"/>
        <pc:sldMkLst>
          <pc:docMk/>
          <pc:sldMk cId="1817094349" sldId="291"/>
        </pc:sldMkLst>
        <pc:graphicFrameChg chg="mod">
          <ac:chgData name="吉田 Satoshi" userId="14b24b85666c852b" providerId="LiveId" clId="{6082575B-92BA-4B84-B0E3-34A81C22B475}" dt="2018-04-18T07:00:16.777" v="1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DE1CDDB4-4B81-42B8-9047-D24E8CCC67F9}"/>
    <pc:docChg chg="custSel addSld delSld modSld">
      <pc:chgData name="吉田Satoshi" userId="14b24b85666c852b" providerId="LiveId" clId="{DE1CDDB4-4B81-42B8-9047-D24E8CCC67F9}" dt="2018-04-10T07:38:43.984" v="13"/>
      <pc:docMkLst>
        <pc:docMk/>
      </pc:docMkLst>
      <pc:sldChg chg="modSp">
        <pc:chgData name="吉田Satoshi" userId="14b24b85666c852b" providerId="LiveId" clId="{DE1CDDB4-4B81-42B8-9047-D24E8CCC67F9}" dt="2018-04-10T07:38:43.984" v="13"/>
        <pc:sldMkLst>
          <pc:docMk/>
          <pc:sldMk cId="3573852272" sldId="287"/>
        </pc:sldMkLst>
        <pc:graphicFrameChg chg="mod">
          <ac:chgData name="吉田Satoshi" userId="14b24b85666c852b" providerId="LiveId" clId="{DE1CDDB4-4B81-42B8-9047-D24E8CCC67F9}" dt="2018-04-10T07:38:43.984" v="13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modSp">
        <pc:chgData name="吉田Satoshi" userId="14b24b85666c852b" providerId="LiveId" clId="{DE1CDDB4-4B81-42B8-9047-D24E8CCC67F9}" dt="2018-04-10T07:36:56.898" v="3"/>
        <pc:sldMkLst>
          <pc:docMk/>
          <pc:sldMk cId="1817094349" sldId="291"/>
        </pc:sldMkLst>
        <pc:graphicFrameChg chg="mod">
          <ac:chgData name="吉田Satoshi" userId="14b24b85666c852b" providerId="LiveId" clId="{DE1CDDB4-4B81-42B8-9047-D24E8CCC67F9}" dt="2018-04-10T07:36:56.898" v="3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FA822B51-091D-482E-851A-3080674CC9BA}"/>
    <pc:docChg chg="custSel addSld modSld">
      <pc:chgData name="吉田Satoshi" userId="14b24b85666c852b" providerId="LiveId" clId="{FA822B51-091D-482E-851A-3080674CC9BA}" dt="2018-02-15T05:08:48.283" v="1168" actId="255"/>
      <pc:docMkLst>
        <pc:docMk/>
      </pc:docMkLst>
      <pc:sldChg chg="addSp delSp modSp">
        <pc:chgData name="吉田Satoshi" userId="14b24b85666c852b" providerId="LiveId" clId="{FA822B51-091D-482E-851A-3080674CC9BA}" dt="2018-02-15T04:56:00.957" v="891" actId="6549"/>
        <pc:sldMkLst>
          <pc:docMk/>
          <pc:sldMk cId="0" sldId="278"/>
        </pc:sldMkLst>
        <pc:spChg chg="del">
          <ac:chgData name="吉田Satoshi" userId="14b24b85666c852b" providerId="LiveId" clId="{FA822B51-091D-482E-851A-3080674CC9BA}" dt="2018-02-15T04:38:15.843" v="31" actId="478"/>
          <ac:spMkLst>
            <pc:docMk/>
            <pc:sldMk cId="0" sldId="278"/>
            <ac:spMk id="2" creationId="{10D2FE3E-92F0-4F5C-8952-857D8D5BB99F}"/>
          </ac:spMkLst>
        </pc:spChg>
        <pc:spChg chg="add mod">
          <ac:chgData name="吉田Satoshi" userId="14b24b85666c852b" providerId="LiveId" clId="{FA822B51-091D-482E-851A-3080674CC9BA}" dt="2018-02-15T04:39:25.787" v="72" actId="1035"/>
          <ac:spMkLst>
            <pc:docMk/>
            <pc:sldMk cId="0" sldId="278"/>
            <ac:spMk id="3" creationId="{BDD33E9E-FF54-4EA8-8AFF-F634E214E4C8}"/>
          </ac:spMkLst>
        </pc:spChg>
        <pc:spChg chg="add mod">
          <ac:chgData name="吉田Satoshi" userId="14b24b85666c852b" providerId="LiveId" clId="{FA822B51-091D-482E-851A-3080674CC9BA}" dt="2018-02-15T04:40:04.928" v="76" actId="1076"/>
          <ac:spMkLst>
            <pc:docMk/>
            <pc:sldMk cId="0" sldId="278"/>
            <ac:spMk id="4" creationId="{AAC355A5-F683-45B1-80D1-B60B73F50AAF}"/>
          </ac:spMkLst>
        </pc:spChg>
        <pc:spChg chg="add mod">
          <ac:chgData name="吉田Satoshi" userId="14b24b85666c852b" providerId="LiveId" clId="{FA822B51-091D-482E-851A-3080674CC9BA}" dt="2018-02-15T04:40:39.337" v="93" actId="1076"/>
          <ac:spMkLst>
            <pc:docMk/>
            <pc:sldMk cId="0" sldId="278"/>
            <ac:spMk id="5" creationId="{A5C1B6A0-C669-42CF-AA2D-C43ADF133D6C}"/>
          </ac:spMkLst>
        </pc:spChg>
        <pc:spChg chg="add mod">
          <ac:chgData name="吉田Satoshi" userId="14b24b85666c852b" providerId="LiveId" clId="{FA822B51-091D-482E-851A-3080674CC9BA}" dt="2018-02-15T04:38:47.386" v="60" actId="1076"/>
          <ac:spMkLst>
            <pc:docMk/>
            <pc:sldMk cId="0" sldId="278"/>
            <ac:spMk id="6" creationId="{3B79A979-D16C-4F1A-9EAE-A69E6AB0BED0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7" creationId="{403673DF-B891-462C-B0D4-71A476D81B8A}"/>
          </ac:spMkLst>
        </pc:spChg>
        <pc:spChg chg="add mod">
          <ac:chgData name="吉田Satoshi" userId="14b24b85666c852b" providerId="LiveId" clId="{FA822B51-091D-482E-851A-3080674CC9BA}" dt="2018-02-15T04:43:35.575" v="201" actId="1076"/>
          <ac:spMkLst>
            <pc:docMk/>
            <pc:sldMk cId="0" sldId="278"/>
            <ac:spMk id="8" creationId="{D18E958F-F986-45F7-BA6B-EE49EC7348A6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0" creationId="{C167F905-A5B0-41FD-B83C-F22ABA2A185D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1" creationId="{B9BF308A-1C99-4805-A9B1-D39DCB553786}"/>
          </ac:spMkLst>
        </pc:spChg>
        <pc:spChg chg="mod">
          <ac:chgData name="吉田Satoshi" userId="14b24b85666c852b" providerId="LiveId" clId="{FA822B51-091D-482E-851A-3080674CC9BA}" dt="2018-02-15T04:56:00.957" v="891" actId="6549"/>
          <ac:spMkLst>
            <pc:docMk/>
            <pc:sldMk cId="0" sldId="278"/>
            <ac:spMk id="19" creationId="{B9060435-BE97-4A87-A23C-C975C7F6304D}"/>
          </ac:spMkLst>
        </pc:spChg>
        <pc:spChg chg="mod">
          <ac:chgData name="吉田Satoshi" userId="14b24b85666c852b" providerId="LiveId" clId="{FA822B51-091D-482E-851A-3080674CC9BA}" dt="2018-02-15T04:38:11.358" v="30" actId="6549"/>
          <ac:spMkLst>
            <pc:docMk/>
            <pc:sldMk cId="0" sldId="278"/>
            <ac:spMk id="20" creationId="{98DEC746-3507-4D67-9F13-393750D40352}"/>
          </ac:spMkLst>
        </pc:spChg>
      </pc:sldChg>
      <pc:sldChg chg="addSp delSp modSp mod">
        <pc:chgData name="吉田Satoshi" userId="14b24b85666c852b" providerId="LiveId" clId="{FA822B51-091D-482E-851A-3080674CC9BA}" dt="2018-02-15T04:55:23.824" v="863" actId="1076"/>
        <pc:sldMkLst>
          <pc:docMk/>
          <pc:sldMk cId="3573852272" sldId="287"/>
        </pc:sldMkLst>
        <pc:spChg chg="mod">
          <ac:chgData name="吉田Satoshi" userId="14b24b85666c852b" providerId="LiveId" clId="{FA822B51-091D-482E-851A-3080674CC9BA}" dt="2018-02-15T04:48:02.641" v="760" actId="1076"/>
          <ac:spMkLst>
            <pc:docMk/>
            <pc:sldMk cId="3573852272" sldId="287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4:51:35.285" v="806" actId="1037"/>
          <ac:spMkLst>
            <pc:docMk/>
            <pc:sldMk cId="3573852272" sldId="287"/>
            <ac:spMk id="4" creationId="{8ACA8CE7-56D9-4BAD-A925-0C7C81F4B090}"/>
          </ac:spMkLst>
        </pc:spChg>
        <pc:spChg chg="add mod">
          <ac:chgData name="吉田Satoshi" userId="14b24b85666c852b" providerId="LiveId" clId="{FA822B51-091D-482E-851A-3080674CC9BA}" dt="2018-02-15T04:51:28.363" v="795" actId="1037"/>
          <ac:spMkLst>
            <pc:docMk/>
            <pc:sldMk cId="3573852272" sldId="287"/>
            <ac:spMk id="5" creationId="{7968C49A-442C-4DA2-B6A0-B6BE79DFE920}"/>
          </ac:spMkLst>
        </pc:spChg>
        <pc:spChg chg="add mod">
          <ac:chgData name="吉田Satoshi" userId="14b24b85666c852b" providerId="LiveId" clId="{FA822B51-091D-482E-851A-3080674CC9BA}" dt="2018-02-15T04:51:23.206" v="789" actId="1076"/>
          <ac:spMkLst>
            <pc:docMk/>
            <pc:sldMk cId="3573852272" sldId="287"/>
            <ac:spMk id="7" creationId="{A1683A85-E563-44E7-A3E7-CDA91FB3539E}"/>
          </ac:spMkLst>
        </pc:spChg>
        <pc:spChg chg="add mod">
          <ac:chgData name="吉田Satoshi" userId="14b24b85666c852b" providerId="LiveId" clId="{FA822B51-091D-482E-851A-3080674CC9BA}" dt="2018-02-15T04:52:56.973" v="855" actId="1037"/>
          <ac:spMkLst>
            <pc:docMk/>
            <pc:sldMk cId="3573852272" sldId="287"/>
            <ac:spMk id="8" creationId="{9312F2C4-0391-431B-AE2D-9F85D11590AC}"/>
          </ac:spMkLst>
        </pc:spChg>
        <pc:spChg chg="add mod">
          <ac:chgData name="吉田Satoshi" userId="14b24b85666c852b" providerId="LiveId" clId="{FA822B51-091D-482E-851A-3080674CC9BA}" dt="2018-02-15T04:55:23.824" v="863" actId="1076"/>
          <ac:spMkLst>
            <pc:docMk/>
            <pc:sldMk cId="3573852272" sldId="287"/>
            <ac:spMk id="9" creationId="{04ED00CB-7039-42B7-AAFA-DA90023E6CFA}"/>
          </ac:spMkLst>
        </pc:spChg>
        <pc:spChg chg="add mod">
          <ac:chgData name="吉田Satoshi" userId="14b24b85666c852b" providerId="LiveId" clId="{FA822B51-091D-482E-851A-3080674CC9BA}" dt="2018-02-15T04:52:18.879" v="843" actId="1076"/>
          <ac:spMkLst>
            <pc:docMk/>
            <pc:sldMk cId="3573852272" sldId="287"/>
            <ac:spMk id="10" creationId="{ED29917A-4934-4FE9-844D-65430EFBC0E3}"/>
          </ac:spMkLst>
        </pc:spChg>
        <pc:graphicFrameChg chg="del">
          <ac:chgData name="吉田Satoshi" userId="14b24b85666c852b" providerId="LiveId" clId="{FA822B51-091D-482E-851A-3080674CC9BA}" dt="2018-02-15T04:47:19.312" v="682" actId="478"/>
          <ac:graphicFrameMkLst>
            <pc:docMk/>
            <pc:sldMk cId="3573852272" sldId="287"/>
            <ac:graphicFrameMk id="3" creationId="{F9E7104A-CD39-4583-A35E-7957F08482F3}"/>
          </ac:graphicFrameMkLst>
        </pc:graphicFrameChg>
        <pc:graphicFrameChg chg="add mod">
          <ac:chgData name="吉田Satoshi" userId="14b24b85666c852b" providerId="LiveId" clId="{FA822B51-091D-482E-851A-3080674CC9BA}" dt="2018-02-15T04:53:40.146" v="861" actId="1076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mod">
        <pc:chgData name="吉田Satoshi" userId="14b24b85666c852b" providerId="LiveId" clId="{FA822B51-091D-482E-851A-3080674CC9BA}" dt="2018-02-15T05:05:30.770" v="1067" actId="1076"/>
        <pc:sldMkLst>
          <pc:docMk/>
          <pc:sldMk cId="819019932" sldId="288"/>
        </pc:sldMkLst>
        <pc:spChg chg="del">
          <ac:chgData name="吉田Satoshi" userId="14b24b85666c852b" providerId="LiveId" clId="{FA822B51-091D-482E-851A-3080674CC9BA}" dt="2018-02-15T04:56:18.747" v="894" actId="478"/>
          <ac:spMkLst>
            <pc:docMk/>
            <pc:sldMk cId="819019932" sldId="288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5:05:30.770" v="1067" actId="1076"/>
          <ac:spMkLst>
            <pc:docMk/>
            <pc:sldMk cId="819019932" sldId="288"/>
            <ac:spMk id="3" creationId="{CC77A361-F522-454C-877C-2A0FA5803A88}"/>
          </ac:spMkLst>
        </pc:spChg>
        <pc:spChg chg="del">
          <ac:chgData name="吉田Satoshi" userId="14b24b85666c852b" providerId="LiveId" clId="{FA822B51-091D-482E-851A-3080674CC9BA}" dt="2018-02-15T04:56:14.533" v="893" actId="478"/>
          <ac:spMkLst>
            <pc:docMk/>
            <pc:sldMk cId="819019932" sldId="288"/>
            <ac:spMk id="5" creationId="{DEE2964F-3463-472A-8ACA-191EB3050DE8}"/>
          </ac:spMkLst>
        </pc:spChg>
        <pc:spChg chg="add mod">
          <ac:chgData name="吉田Satoshi" userId="14b24b85666c852b" providerId="LiveId" clId="{FA822B51-091D-482E-851A-3080674CC9BA}" dt="2018-02-15T05:00:07.683" v="913" actId="1037"/>
          <ac:spMkLst>
            <pc:docMk/>
            <pc:sldMk cId="819019932" sldId="288"/>
            <ac:spMk id="9" creationId="{971FC795-8F88-43A4-94A6-2289E2FDB036}"/>
          </ac:spMkLst>
        </pc:spChg>
        <pc:spChg chg="add mod">
          <ac:chgData name="吉田Satoshi" userId="14b24b85666c852b" providerId="LiveId" clId="{FA822B51-091D-482E-851A-3080674CC9BA}" dt="2018-02-15T05:01:36.382" v="1011" actId="255"/>
          <ac:spMkLst>
            <pc:docMk/>
            <pc:sldMk cId="819019932" sldId="288"/>
            <ac:spMk id="10" creationId="{7C91DFA4-C3C8-4E7F-91EE-5A5504C02D9A}"/>
          </ac:spMkLst>
        </pc:spChg>
        <pc:graphicFrameChg chg="del">
          <ac:chgData name="吉田Satoshi" userId="14b24b85666c852b" providerId="LiveId" clId="{FA822B51-091D-482E-851A-3080674CC9BA}" dt="2018-02-15T04:56:14.533" v="893" actId="478"/>
          <ac:graphicFrameMkLst>
            <pc:docMk/>
            <pc:sldMk cId="819019932" sldId="288"/>
            <ac:graphicFrameMk id="4" creationId="{5DB0256F-481B-406C-ADBB-A21FF289C920}"/>
          </ac:graphicFrameMkLst>
        </pc:graphicFrameChg>
        <pc:graphicFrameChg chg="del">
          <ac:chgData name="吉田Satoshi" userId="14b24b85666c852b" providerId="LiveId" clId="{FA822B51-091D-482E-851A-3080674CC9BA}" dt="2018-02-15T04:56:09.672" v="892" actId="478"/>
          <ac:graphicFrameMkLst>
            <pc:docMk/>
            <pc:sldMk cId="819019932" sldId="288"/>
            <ac:graphicFrameMk id="6" creationId="{1DE94985-C547-4023-B47E-8503C039B7DA}"/>
          </ac:graphicFrameMkLst>
        </pc:graphicFrameChg>
        <pc:graphicFrameChg chg="add mod">
          <ac:chgData name="吉田Satoshi" userId="14b24b85666c852b" providerId="LiveId" clId="{FA822B51-091D-482E-851A-3080674CC9BA}" dt="2018-02-15T04:59:50.953" v="902" actId="255"/>
          <ac:graphicFrameMkLst>
            <pc:docMk/>
            <pc:sldMk cId="819019932" sldId="288"/>
            <ac:graphicFrameMk id="8" creationId="{5A6FBB40-0332-415E-A346-20A3B3815CFE}"/>
          </ac:graphicFrameMkLst>
        </pc:graphicFrameChg>
      </pc:sldChg>
      <pc:sldChg chg="addSp delSp modSp add mod">
        <pc:chgData name="吉田Satoshi" userId="14b24b85666c852b" providerId="LiveId" clId="{FA822B51-091D-482E-851A-3080674CC9BA}" dt="2018-02-15T05:08:48.283" v="1168" actId="255"/>
        <pc:sldMkLst>
          <pc:docMk/>
          <pc:sldMk cId="3819401422" sldId="289"/>
        </pc:sldMkLst>
        <pc:spChg chg="mod">
          <ac:chgData name="吉田Satoshi" userId="14b24b85666c852b" providerId="LiveId" clId="{FA822B51-091D-482E-851A-3080674CC9BA}" dt="2018-02-15T05:06:16.773" v="1161" actId="1037"/>
          <ac:spMkLst>
            <pc:docMk/>
            <pc:sldMk cId="3819401422" sldId="289"/>
            <ac:spMk id="9" creationId="{971FC795-8F88-43A4-94A6-2289E2FDB036}"/>
          </ac:spMkLst>
        </pc:spChg>
        <pc:spChg chg="mod">
          <ac:chgData name="吉田Satoshi" userId="14b24b85666c852b" providerId="LiveId" clId="{FA822B51-091D-482E-851A-3080674CC9BA}" dt="2018-02-15T05:03:50.376" v="1021" actId="255"/>
          <ac:spMkLst>
            <pc:docMk/>
            <pc:sldMk cId="3819401422" sldId="289"/>
            <ac:spMk id="10" creationId="{7C91DFA4-C3C8-4E7F-91EE-5A5504C02D9A}"/>
          </ac:spMkLst>
        </pc:spChg>
        <pc:spChg chg="add mod">
          <ac:chgData name="吉田Satoshi" userId="14b24b85666c852b" providerId="LiveId" clId="{FA822B51-091D-482E-851A-3080674CC9BA}" dt="2018-02-15T05:05:44.060" v="1069" actId="1076"/>
          <ac:spMkLst>
            <pc:docMk/>
            <pc:sldMk cId="3819401422" sldId="289"/>
            <ac:spMk id="11" creationId="{87D5C168-6846-4E8F-9DD2-D6DA50B2B9A2}"/>
          </ac:spMkLst>
        </pc:spChg>
        <pc:graphicFrameChg chg="add mod">
          <ac:chgData name="吉田Satoshi" userId="14b24b85666c852b" providerId="LiveId" clId="{FA822B51-091D-482E-851A-3080674CC9BA}" dt="2018-02-15T05:08:48.283" v="1168" actId="255"/>
          <ac:graphicFrameMkLst>
            <pc:docMk/>
            <pc:sldMk cId="3819401422" sldId="289"/>
            <ac:graphicFrameMk id="7" creationId="{25678812-80C8-4DF6-A5BF-71E6F3AD6C04}"/>
          </ac:graphicFrameMkLst>
        </pc:graphicFrameChg>
        <pc:graphicFrameChg chg="del">
          <ac:chgData name="吉田Satoshi" userId="14b24b85666c852b" providerId="LiveId" clId="{FA822B51-091D-482E-851A-3080674CC9BA}" dt="2018-02-15T05:03:56.797" v="1022" actId="478"/>
          <ac:graphicFrameMkLst>
            <pc:docMk/>
            <pc:sldMk cId="3819401422" sldId="289"/>
            <ac:graphicFrameMk id="8" creationId="{5A6FBB40-0332-415E-A346-20A3B3815CF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201712</a:t>
            </a:r>
            <a:r>
              <a:rPr lang="ja-JP" altLang="en-US" sz="2400" dirty="0"/>
              <a:t>末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142488242195582"/>
          <c:y val="0.15476851851851853"/>
          <c:w val="0.65378571645571815"/>
          <c:h val="0.7189432050160397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家計BS!$E$5</c:f>
              <c:numCache>
                <c:formatCode>#,##0_);[Red]\(#,##0\)</c:formatCode>
                <c:ptCount val="1"/>
                <c:pt idx="0">
                  <c:v>548452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9-4465-B767-A0C4CCB88AE7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1C9-4465-B767-A0C4CCB88AE7}"/>
              </c:ext>
            </c:extLst>
          </c:dPt>
          <c:dLbls>
            <c:dLbl>
              <c:idx val="0"/>
              <c:layout>
                <c:manualLayout>
                  <c:x val="3.6668893748559952E-3"/>
                  <c:y val="3.0111896688758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9BD5E1-D1CC-4905-BEF6-2EC945B55181}" type="VALUE">
                      <a:rPr lang="en-US" altLang="ja-JP" sz="2400">
                        <a:solidFill>
                          <a:schemeClr val="bg1"/>
                        </a:solidFill>
                      </a:rPr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(家計BS!$E$4,家計BS!$E$9)</c:f>
              <c:numCache>
                <c:formatCode>#,##0_);[Red]\(#,##0\)</c:formatCode>
                <c:ptCount val="2"/>
                <c:pt idx="0">
                  <c:v>5204825</c:v>
                </c:pt>
                <c:pt idx="1">
                  <c:v>15602997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9-4465-B767-A0C4CCB88AE7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21692278108439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(家計BS!$E$3,家計BS!$E$8)</c:f>
              <c:numCache>
                <c:formatCode>#,##0_);[Red]\(#,##0\)</c:formatCode>
                <c:ptCount val="2"/>
                <c:pt idx="0">
                  <c:v>3436617</c:v>
                </c:pt>
                <c:pt idx="1">
                  <c:v>210951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C9-4465-B767-A0C4CCB88AE7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1C9-4465-B767-A0C4CCB88A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51C9-4465-B767-A0C4CCB88AE7}"/>
                </c:ext>
              </c:extLst>
            </c:dLbl>
            <c:dLbl>
              <c:idx val="1"/>
              <c:layout>
                <c:manualLayout>
                  <c:x val="-4.400267249827194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(家計BS!$E$2,家計BS!$E$7)</c:f>
              <c:numCache>
                <c:formatCode>#,##0_);[Red]\(#,##0\)</c:formatCode>
                <c:ptCount val="2"/>
                <c:pt idx="0">
                  <c:v>9612971</c:v>
                </c:pt>
                <c:pt idx="1">
                  <c:v>2988917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C9-4465-B767-A0C4CCB88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201709</a:t>
            </a:r>
            <a:r>
              <a:rPr lang="ja-JP" altLang="en-US" sz="2400" dirty="0"/>
              <a:t>末</a:t>
            </a:r>
          </a:p>
        </c:rich>
      </c:tx>
      <c:layout>
        <c:manualLayout>
          <c:xMode val="edge"/>
          <c:yMode val="edge"/>
          <c:x val="0.36853980676705611"/>
          <c:y val="2.8600425778517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43332076633546"/>
          <c:y val="0.10710108786711386"/>
          <c:w val="0.65378571645571815"/>
          <c:h val="0.76184384167524932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41-463F-9B44-E1F9D5EEB47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1-463F-9B44-E1F9D5EEB47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家計BS!$D$5</c:f>
              <c:numCache>
                <c:formatCode>#,##0_);[Red]\(#,##0\)</c:formatCode>
                <c:ptCount val="1"/>
                <c:pt idx="0">
                  <c:v>565593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1-463F-9B44-E1F9D5EEB472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941-463F-9B44-E1F9D5EEB472}"/>
              </c:ext>
            </c:extLst>
          </c:dPt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941-463F-9B44-E1F9D5EEB472}"/>
              </c:ext>
            </c:extLst>
          </c:dPt>
          <c:dLbls>
            <c:dLbl>
              <c:idx val="0"/>
              <c:layout>
                <c:manualLayout>
                  <c:x val="5.3710489847322643E-4"/>
                  <c:y val="-2.90547453849134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42959754570771"/>
                      <c:h val="9.80556080573819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941-463F-9B44-E1F9D5EEB47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(家計BS!$D$4,家計BS!$D$9)</c:f>
              <c:numCache>
                <c:formatCode>#,##0_);[Red]\(#,##0\)</c:formatCode>
                <c:ptCount val="2"/>
                <c:pt idx="0">
                  <c:v>5207834</c:v>
                </c:pt>
                <c:pt idx="1">
                  <c:v>15271110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41-463F-9B44-E1F9D5EEB472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41-463F-9B44-E1F9D5EEB472}"/>
              </c:ext>
            </c:extLst>
          </c:dPt>
          <c:dLbls>
            <c:dLbl>
              <c:idx val="0"/>
              <c:layout>
                <c:manualLayout>
                  <c:x val="-7.2230779949762521E-3"/>
                  <c:y val="-2.1450319333887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776588240115"/>
                      <c:h val="0.1410057683962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941-463F-9B44-E1F9D5EEB4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(家計BS!$D$3,家計BS!$D$8)</c:f>
              <c:numCache>
                <c:formatCode>#,##0_);[Red]\(#,##0\)</c:formatCode>
                <c:ptCount val="2"/>
                <c:pt idx="0">
                  <c:v>3250156</c:v>
                </c:pt>
                <c:pt idx="1">
                  <c:v>215379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1-463F-9B44-E1F9D5EEB472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41-463F-9B44-E1F9D5EEB47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941-463F-9B44-E1F9D5EEB472}"/>
                </c:ext>
              </c:extLst>
            </c:dLbl>
            <c:dLbl>
              <c:idx val="1"/>
              <c:layout>
                <c:manualLayout>
                  <c:x val="-3.8986901892026964E-2"/>
                  <c:y val="2.3833688148764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3258072849557"/>
                      <c:h val="0.14679168530823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(家計BS!$D$2,家計BS!$D$7)</c:f>
              <c:numCache>
                <c:formatCode>#,##0_);[Red]\(#,##0\)</c:formatCode>
                <c:ptCount val="2"/>
                <c:pt idx="0">
                  <c:v>9425444</c:v>
                </c:pt>
                <c:pt idx="1">
                  <c:v>2962538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41-463F-9B44-E1F9D5EE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913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60457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484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7200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7171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2801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810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2018/8/13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1115616" y="450912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日銀の資金統計から、マクロ的な個人（家計）の貸借対照表を作成することで、個人の財務状況や純金融資産残高を把握します。また、総金融資産額を時系列で見ることにより、その傾向を把握します。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2051720" y="14847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3707904" y="1484784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5580112" y="14847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2880360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467544" y="31316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2051720" y="31316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539552" y="356372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539552" y="2348880"/>
            <a:ext cx="442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1187624" y="62068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1979-2017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156176" y="6453336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7174961" y="260648"/>
            <a:ext cx="19335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2018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91E9CD1-462E-409E-BD83-E486CBBE2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1" y="1015895"/>
            <a:ext cx="9166161" cy="5509449"/>
          </a:xfrm>
          <a:prstGeom prst="rect">
            <a:avLst/>
          </a:prstGeom>
        </p:spPr>
      </p:pic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2267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純金融資産比率</a:t>
            </a:r>
          </a:p>
        </p:txBody>
      </p:sp>
    </p:spTree>
    <p:extLst>
      <p:ext uri="{BB962C8B-B14F-4D97-AF65-F5344CB8AC3E}">
        <p14:creationId xmlns:p14="http://schemas.microsoft.com/office/powerpoint/2010/main" val="381940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DD2167-443D-4966-9951-923EB0A03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510" y="662020"/>
            <a:ext cx="6864995" cy="615135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76872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917557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220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9191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92080" y="2492896"/>
            <a:ext cx="13997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74919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2713345" y="343244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9A2F999-BDCB-4045-9A48-6789344BF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64582"/>
            <a:ext cx="6995161" cy="6267991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302963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40473EF9-2F90-4A43-803B-1B9046E58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35830"/>
              </p:ext>
            </p:extLst>
          </p:nvPr>
        </p:nvGraphicFramePr>
        <p:xfrm>
          <a:off x="1187624" y="692695"/>
          <a:ext cx="6926852" cy="590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3275856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13701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56483" y="4788549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436096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53090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876256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024184" y="6351711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18,802,865</a:t>
            </a:r>
            <a:endParaRPr lang="ja-JP" altLang="en-US" sz="2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 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日日銀発表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AF91C670-7869-4564-8BB6-2C326A87A110}"/>
              </a:ext>
            </a:extLst>
          </p:cNvPr>
          <p:cNvSpPr/>
          <p:nvPr/>
        </p:nvSpPr>
        <p:spPr>
          <a:xfrm>
            <a:off x="7356305" y="3140971"/>
            <a:ext cx="1656184" cy="760720"/>
          </a:xfrm>
          <a:prstGeom prst="wedgeRectCallout">
            <a:avLst>
              <a:gd name="adj1" fmla="val -75564"/>
              <a:gd name="adj2" fmla="val 93539"/>
            </a:avLst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331,887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2.17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C573C8D2-5A42-462A-8338-09E66C88AE26}"/>
              </a:ext>
            </a:extLst>
          </p:cNvPr>
          <p:cNvSpPr/>
          <p:nvPr/>
        </p:nvSpPr>
        <p:spPr>
          <a:xfrm>
            <a:off x="7362227" y="1612137"/>
            <a:ext cx="1656184" cy="760720"/>
          </a:xfrm>
          <a:prstGeom prst="wedgeRectCallout">
            <a:avLst>
              <a:gd name="adj1" fmla="val -60201"/>
              <a:gd name="adj2" fmla="val 2664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26,379</a:t>
            </a:r>
            <a:r>
              <a:rPr lang="ja-JP" altLang="en-US" dirty="0">
                <a:solidFill>
                  <a:schemeClr val="bg1"/>
                </a:solidFill>
              </a:rPr>
              <a:t>億円（</a:t>
            </a:r>
            <a:r>
              <a:rPr lang="en-US" altLang="ja-JP" dirty="0">
                <a:solidFill>
                  <a:schemeClr val="bg1"/>
                </a:solidFill>
              </a:rPr>
              <a:t>0.89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04807217-365A-4377-80C0-EB021755B336}"/>
              </a:ext>
            </a:extLst>
          </p:cNvPr>
          <p:cNvSpPr/>
          <p:nvPr/>
        </p:nvSpPr>
        <p:spPr>
          <a:xfrm>
            <a:off x="71959" y="1597452"/>
            <a:ext cx="1475705" cy="760720"/>
          </a:xfrm>
          <a:prstGeom prst="wedgeRectCallout">
            <a:avLst>
              <a:gd name="adj1" fmla="val 149121"/>
              <a:gd name="adj2" fmla="val 5382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187,527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1.99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B185ABF-496B-40BE-8EB6-C9C1770BF135}"/>
              </a:ext>
            </a:extLst>
          </p:cNvPr>
          <p:cNvSpPr/>
          <p:nvPr/>
        </p:nvSpPr>
        <p:spPr>
          <a:xfrm>
            <a:off x="71959" y="3521331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186,461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5.74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5A4FD7F2-CF72-426F-83EC-3FA1C890DF65}"/>
              </a:ext>
            </a:extLst>
          </p:cNvPr>
          <p:cNvSpPr/>
          <p:nvPr/>
        </p:nvSpPr>
        <p:spPr>
          <a:xfrm>
            <a:off x="120120" y="4788549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-3,009</a:t>
            </a:r>
            <a:r>
              <a:rPr lang="ja-JP" altLang="en-US" dirty="0">
                <a:solidFill>
                  <a:schemeClr val="bg1"/>
                </a:solidFill>
              </a:rPr>
              <a:t>億円  （</a:t>
            </a:r>
            <a:r>
              <a:rPr lang="en-US" altLang="ja-JP" dirty="0">
                <a:solidFill>
                  <a:schemeClr val="bg1"/>
                </a:solidFill>
              </a:rPr>
              <a:t>-0.06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0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06DFCA3-2CBC-405B-BC54-A3BFF0BCB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611826"/>
            <a:ext cx="6861652" cy="616743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26376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FEFD942E-7AE6-41D9-8097-C5E11966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302257"/>
              </p:ext>
            </p:extLst>
          </p:nvPr>
        </p:nvGraphicFramePr>
        <p:xfrm>
          <a:off x="828454" y="980728"/>
          <a:ext cx="705591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987824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3925669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468451" y="49411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265058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88224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CB51F9-1461-4B36-B1C7-FB21C14F6774}"/>
              </a:ext>
            </a:extLst>
          </p:cNvPr>
          <p:cNvSpPr/>
          <p:nvPr/>
        </p:nvSpPr>
        <p:spPr>
          <a:xfrm>
            <a:off x="2736152" y="6217168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18,449,027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38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300192" y="6381328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836712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653" y="140451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6184702" y="1928390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９４３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6184702" y="3800053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３２５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6184702" y="4303290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５２１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7408665" y="2576090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２２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7408665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２９６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6184702" y="5239915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５７</a:t>
            </a: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15" y="142356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639565" y="1928390"/>
            <a:ext cx="1152525" cy="528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２５９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639565" y="2456892"/>
            <a:ext cx="1152525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４２６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639565" y="3032956"/>
            <a:ext cx="1152525" cy="603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５２２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1792090" y="1928390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４０９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1792090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１００７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1792090" y="3482553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３４０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390" y="1423565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3376415" y="1934740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２６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3376415" y="2150640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２０３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4528940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１０７６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3376415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３３８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4528940" y="1933153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１５４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4528940" y="4455690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４６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639565" y="3636539"/>
            <a:ext cx="1152525" cy="45243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3376415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3881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7976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3017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2985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3912989" y="4681115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2225477" y="5239915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1217415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1215828" y="4093740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539553" y="6066558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539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7408665" y="2828503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1551211" y="5799262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6228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1,846</a:t>
            </a:r>
            <a:r>
              <a:rPr kumimoji="1" lang="ja-JP" altLang="en-US" dirty="0"/>
              <a:t>兆円</a:t>
            </a:r>
          </a:p>
        </p:txBody>
      </p:sp>
    </p:spTree>
    <p:extLst>
      <p:ext uri="{BB962C8B-B14F-4D97-AF65-F5344CB8AC3E}">
        <p14:creationId xmlns:p14="http://schemas.microsoft.com/office/powerpoint/2010/main" val="191227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7164288" y="71337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6609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1997-2017</a:t>
            </a:r>
            <a:r>
              <a:rPr lang="ja-JP" altLang="en-US" sz="2400" dirty="0"/>
              <a:t>）</a:t>
            </a:r>
            <a:r>
              <a:rPr lang="ja-JP" altLang="en-US" sz="2000" dirty="0"/>
              <a:t>年末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5411755" y="6566636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(20180627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C087395-0189-4FC1-9DBA-65C0BB111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52" y="957207"/>
            <a:ext cx="9144000" cy="5496129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1512868" y="1700808"/>
            <a:ext cx="140294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12,851,274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stCxn id="5" idx="2"/>
          </p:cNvCxnSpPr>
          <p:nvPr/>
        </p:nvCxnSpPr>
        <p:spPr>
          <a:xfrm flipH="1">
            <a:off x="1619672" y="2070140"/>
            <a:ext cx="594670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7668344" y="1052736"/>
            <a:ext cx="140294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18,290,205 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/>
          <p:nvPr/>
        </p:nvCxnSpPr>
        <p:spPr>
          <a:xfrm>
            <a:off x="8388424" y="141277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7164288" y="71337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242173" y="44624"/>
            <a:ext cx="5121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dirty="0">
                <a:latin typeface="+mj-ea"/>
                <a:ea typeface="+mj-ea"/>
              </a:rPr>
              <a:t>1979-2017</a:t>
            </a:r>
            <a:r>
              <a:rPr lang="ja-JP" altLang="en-US" sz="2400" dirty="0"/>
              <a:t>）</a:t>
            </a:r>
            <a:r>
              <a:rPr lang="ja-JP" altLang="en-US" sz="2000" dirty="0"/>
              <a:t>年末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5411755" y="6566636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(20180627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03EAAC0-D879-41C5-9886-80B421584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32" y="1052735"/>
            <a:ext cx="9151131" cy="550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51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7957</TotalTime>
  <Words>549</Words>
  <Application>Microsoft Office PowerPoint</Application>
  <PresentationFormat>画面に合わせる (4:3)</PresentationFormat>
  <Paragraphs>148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TIM</dc:creator>
  <cp:lastModifiedBy>Satoshi 吉田</cp:lastModifiedBy>
  <cp:revision>418</cp:revision>
  <cp:lastPrinted>2016-03-11T06:34:47Z</cp:lastPrinted>
  <dcterms:created xsi:type="dcterms:W3CDTF">2011-03-03T05:44:47Z</dcterms:created>
  <dcterms:modified xsi:type="dcterms:W3CDTF">2018-08-13T11:21:38Z</dcterms:modified>
</cp:coreProperties>
</file>