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6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/>
              <a:t>29</a:t>
            </a:r>
            <a:r>
              <a:rPr lang="ja-JP" altLang="en-US" sz="2400"/>
              <a:t>年度個人加入者数の推移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800" b="0" i="0" baseline="0">
                <a:effectLst/>
              </a:rPr>
              <a:t>30</a:t>
            </a:r>
            <a:r>
              <a:rPr lang="ja-JP" altLang="ja-JP" sz="1800" b="0" i="0" baseline="0">
                <a:effectLst/>
              </a:rPr>
              <a:t>年度個人加入者数の推移</a:t>
            </a:r>
            <a:endParaRPr lang="ja-JP" altLang="ja-JP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C2-45DB-A240-75AAD4A8AC9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C2-45DB-A240-75AAD4A8A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C2-45DB-A240-75AAD4A8AC9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C2-45DB-A240-75AAD4A8AC9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C2-45DB-A240-75AAD4A8A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C2-45DB-A240-75AAD4A8AC9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C2-45DB-A240-75AAD4A8AC9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0C2-45DB-A240-75AAD4A8AC9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C2-45DB-A240-75AAD4A8AC9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C2-45DB-A240-75AAD4A8A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0C2-45DB-A240-75AAD4A8AC9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A0C2-45DB-A240-75AAD4A8AC9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A0C2-45DB-A240-75AAD4A8AC9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A0C2-45DB-A240-75AAD4A8AC9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E-A0C2-45DB-A240-75AAD4A8AC9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co-koushiki.jp/library/pdf/join_overview_H3002.pdf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466637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098203"/>
              </p:ext>
            </p:extLst>
          </p:nvPr>
        </p:nvGraphicFramePr>
        <p:xfrm>
          <a:off x="0" y="0"/>
          <a:ext cx="12192000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081406-FC1A-4C1D-8E6C-517FBE261E98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3"/>
              </a:rPr>
              <a:t>https://www.ideco-koushiki.jp/library/pdf/</a:t>
            </a:r>
            <a:r>
              <a:rPr lang="ja-JP" altLang="en-US" sz="1100" dirty="0">
                <a:hlinkClick r:id="rId3"/>
              </a:rPr>
              <a:t>join_overview_H3002</a:t>
            </a:r>
            <a:r>
              <a:rPr lang="ja-JP" altLang="en-US" sz="1400" dirty="0">
                <a:hlinkClick r:id="rId3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5424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407</Words>
  <Application>Microsoft Office PowerPoint</Application>
  <PresentationFormat>ワイド画面</PresentationFormat>
  <Paragraphs>153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31</cp:revision>
  <cp:lastPrinted>2018-04-26T06:11:32Z</cp:lastPrinted>
  <dcterms:created xsi:type="dcterms:W3CDTF">2018-04-16T05:09:47Z</dcterms:created>
  <dcterms:modified xsi:type="dcterms:W3CDTF">2018-07-11T02:43:32Z</dcterms:modified>
</cp:coreProperties>
</file>